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5"/>
  </p:notesMasterIdLst>
  <p:sldIdLst>
    <p:sldId id="256" r:id="rId2"/>
    <p:sldId id="266" r:id="rId3"/>
    <p:sldId id="257" r:id="rId4"/>
    <p:sldId id="286" r:id="rId5"/>
    <p:sldId id="271" r:id="rId6"/>
    <p:sldId id="272" r:id="rId7"/>
    <p:sldId id="273" r:id="rId8"/>
    <p:sldId id="274" r:id="rId9"/>
    <p:sldId id="267" r:id="rId10"/>
    <p:sldId id="287" r:id="rId11"/>
    <p:sldId id="288" r:id="rId12"/>
    <p:sldId id="301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5244" autoAdjust="0"/>
  </p:normalViewPr>
  <p:slideViewPr>
    <p:cSldViewPr snapToGrid="0">
      <p:cViewPr>
        <p:scale>
          <a:sx n="67" d="100"/>
          <a:sy n="67" d="100"/>
        </p:scale>
        <p:origin x="8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32357-9525-4CA2-8324-085B148F8A87}" type="datetimeFigureOut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DE7F5-3FA9-4878-AEC3-DD956D8D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6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 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越大時，控制器作用的幅度將越大。由於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控制僅利用誤差值，乘上一比例值來進行控制，因此在理論上，並無法完全的將偏離設定值的被控制變數校正回來，此現象稱為穩態失調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(Steady-state offset)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DE7F5-3FA9-4878-AEC3-DD956D8D99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87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DE7F5-3FA9-4878-AEC3-DD956D8D99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62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DE7F5-3FA9-4878-AEC3-DD956D8D998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32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30DD-FC93-43DE-A79A-1947EFC5C1FC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2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740E-86FD-4B10-B0A5-F94FE3F709C0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37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D2E0F-5A96-43E5-B07B-6859E2393263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4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CB126-72F4-4E2C-A9BE-9099B67A33CE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25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76F99-A913-4FE0-AD0D-4906FCABC48A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19FF-BCBC-4962-AEE0-2A98EC40C67D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6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8336-5D3F-462F-97F4-8C454998C3C8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8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1AFB-1C18-4274-B18B-9C8772ADAC49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37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6011-F51D-4EBE-8726-88045914662A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21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DB1D8-0392-4410-B041-40DA346529EC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02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3737-9DF4-49BC-81B0-C2BE9EEE1FF3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86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122D-25A0-43B4-B2CB-8E4FB18AA642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3157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0D85628-37D4-4C9E-B32A-F489261403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9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75C58-9715-4B27-85FF-7704ABD6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216" y="1009153"/>
            <a:ext cx="7772400" cy="208413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TW" altLang="en-US" sz="5400" dirty="0"/>
              <a:t>實驗三　填充床之壓力降落</a:t>
            </a:r>
            <a:br>
              <a:rPr lang="en-US" altLang="zh-TW" sz="4800" dirty="0"/>
            </a:br>
            <a:r>
              <a:rPr lang="en-US" altLang="zh-TW" sz="3200" dirty="0"/>
              <a:t>2020.12.24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51B56C-9980-4E84-ABD3-3A328B4DA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416" y="4349856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B06504124</a:t>
            </a:r>
            <a:r>
              <a:rPr lang="zh-TW" altLang="en-US" sz="2000" dirty="0"/>
              <a:t>　趙奕翔</a:t>
            </a:r>
          </a:p>
          <a:p>
            <a:r>
              <a:rPr lang="en-US" altLang="zh-TW" sz="2000" dirty="0"/>
              <a:t>B05504076</a:t>
            </a:r>
            <a:r>
              <a:rPr lang="zh-TW" altLang="en-US" sz="2000" dirty="0"/>
              <a:t>　蔡孟儒</a:t>
            </a:r>
            <a:endParaRPr lang="en-US" altLang="zh-TW" sz="2000" dirty="0"/>
          </a:p>
          <a:p>
            <a:r>
              <a:rPr lang="en-US" altLang="zh-TW" sz="2000" dirty="0"/>
              <a:t>B06504004</a:t>
            </a:r>
            <a:r>
              <a:rPr lang="zh-TW" altLang="en-US" sz="2000" dirty="0"/>
              <a:t>　盧彥均</a:t>
            </a:r>
            <a:endParaRPr lang="en-US" altLang="zh-TW" sz="2000" dirty="0"/>
          </a:p>
          <a:p>
            <a:r>
              <a:rPr lang="en-US" altLang="zh-TW" sz="2000" dirty="0"/>
              <a:t>B06504069</a:t>
            </a:r>
            <a:r>
              <a:rPr lang="zh-TW" altLang="en-US" sz="2000" dirty="0"/>
              <a:t>　蘇峰玉</a:t>
            </a:r>
            <a:endParaRPr lang="en-US" altLang="zh-TW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0EE9884-83C1-4129-8E7F-02A8D47F55BB}"/>
              </a:ext>
            </a:extLst>
          </p:cNvPr>
          <p:cNvGrpSpPr/>
          <p:nvPr/>
        </p:nvGrpSpPr>
        <p:grpSpPr>
          <a:xfrm>
            <a:off x="2209800" y="2597802"/>
            <a:ext cx="7677232" cy="0"/>
            <a:chOff x="2220220" y="3788229"/>
            <a:chExt cx="7677232" cy="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80AA922-81A3-4E4E-9729-26682237F87B}"/>
                </a:ext>
              </a:extLst>
            </p:cNvPr>
            <p:cNvCxnSpPr/>
            <p:nvPr/>
          </p:nvCxnSpPr>
          <p:spPr>
            <a:xfrm>
              <a:off x="2220220" y="3788229"/>
              <a:ext cx="1919308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EE23689-E61C-4FED-9CF0-3AA59B0DC865}"/>
                </a:ext>
              </a:extLst>
            </p:cNvPr>
            <p:cNvCxnSpPr/>
            <p:nvPr/>
          </p:nvCxnSpPr>
          <p:spPr>
            <a:xfrm>
              <a:off x="4139528" y="3788229"/>
              <a:ext cx="1919308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8438D6A-472E-4474-A6EE-302D421B1710}"/>
                </a:ext>
              </a:extLst>
            </p:cNvPr>
            <p:cNvCxnSpPr/>
            <p:nvPr/>
          </p:nvCxnSpPr>
          <p:spPr>
            <a:xfrm>
              <a:off x="6058836" y="3788229"/>
              <a:ext cx="1919308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D7B0741-C80E-4376-B783-1ABA41AFB447}"/>
                </a:ext>
              </a:extLst>
            </p:cNvPr>
            <p:cNvCxnSpPr/>
            <p:nvPr/>
          </p:nvCxnSpPr>
          <p:spPr>
            <a:xfrm>
              <a:off x="7978144" y="3788229"/>
              <a:ext cx="1919308" cy="0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6">
            <a:extLst>
              <a:ext uri="{FF2B5EF4-FFF2-40B4-BE49-F238E27FC236}">
                <a16:creationId xmlns:a16="http://schemas.microsoft.com/office/drawing/2014/main" id="{FE6AC33A-F8CB-40F0-B01D-ECC33862F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21510" r="13101" b="22870"/>
          <a:stretch/>
        </p:blipFill>
        <p:spPr>
          <a:xfrm rot="19715213">
            <a:off x="1005297" y="1157899"/>
            <a:ext cx="1874979" cy="1229735"/>
          </a:xfrm>
          <a:prstGeom prst="rect">
            <a:avLst/>
          </a:prstGeom>
        </p:spPr>
      </p:pic>
      <p:pic>
        <p:nvPicPr>
          <p:cNvPr id="12" name="图片 41">
            <a:extLst>
              <a:ext uri="{FF2B5EF4-FFF2-40B4-BE49-F238E27FC236}">
                <a16:creationId xmlns:a16="http://schemas.microsoft.com/office/drawing/2014/main" id="{0D0ABA54-C6DC-47A6-8553-742EE623B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45235" y="4327415"/>
            <a:ext cx="2992888" cy="17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1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CD280C9-3CCA-4F0F-9776-9BA57DB9881A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-28575"/>
            <a:chExt cx="802432" cy="6863831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A3C68643-B752-434C-A8AC-091C6D702E44}"/>
                </a:ext>
              </a:extLst>
            </p:cNvPr>
            <p:cNvGrpSpPr/>
            <p:nvPr/>
          </p:nvGrpSpPr>
          <p:grpSpPr>
            <a:xfrm rot="5400000">
              <a:off x="-2657359" y="3369634"/>
              <a:ext cx="6858000" cy="61581"/>
              <a:chOff x="2220220" y="3788229"/>
              <a:chExt cx="7677232" cy="0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E21779F7-1AEC-4D98-99D9-000F6C07CC0E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B63D01D1-4F33-437F-A632-88AE89172AD2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1334229E-4E89-4531-A665-92C8D018BE1B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933F688A-D3DC-48B2-9F86-59C303E2B98E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9A79AC6-58AB-4945-BC3F-B9330997D01D}"/>
                </a:ext>
              </a:extLst>
            </p:cNvPr>
            <p:cNvSpPr/>
            <p:nvPr/>
          </p:nvSpPr>
          <p:spPr>
            <a:xfrm>
              <a:off x="0" y="-28575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078DA2-D14D-46AE-9F87-953C4A6FBD0E}"/>
                </a:ext>
              </a:extLst>
            </p:cNvPr>
            <p:cNvSpPr/>
            <p:nvPr/>
          </p:nvSpPr>
          <p:spPr>
            <a:xfrm>
              <a:off x="-1" y="1685925"/>
              <a:ext cx="774441" cy="1726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961C555-016E-4AA5-B93F-D260CFBDD45D}"/>
                </a:ext>
              </a:extLst>
            </p:cNvPr>
            <p:cNvSpPr/>
            <p:nvPr/>
          </p:nvSpPr>
          <p:spPr>
            <a:xfrm>
              <a:off x="0" y="3400425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55716E0-1C04-4E71-8D53-57C128C4C6EE}"/>
                </a:ext>
              </a:extLst>
            </p:cNvPr>
            <p:cNvSpPr/>
            <p:nvPr/>
          </p:nvSpPr>
          <p:spPr>
            <a:xfrm>
              <a:off x="0" y="5109093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7239FF4D-9F52-4F46-9978-A7D6C4126D25}"/>
                </a:ext>
              </a:extLst>
            </p:cNvPr>
            <p:cNvSpPr txBox="1"/>
            <p:nvPr/>
          </p:nvSpPr>
          <p:spPr>
            <a:xfrm>
              <a:off x="110220" y="128879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2ABA580-4785-47E3-A442-9949A9550B20}"/>
                </a:ext>
              </a:extLst>
            </p:cNvPr>
            <p:cNvSpPr txBox="1"/>
            <p:nvPr/>
          </p:nvSpPr>
          <p:spPr>
            <a:xfrm>
              <a:off x="110220" y="186145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實驗原理</a:t>
              </a: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11BA9F9-2D6F-43A4-84D1-A717CC8018D1}"/>
                </a:ext>
              </a:extLst>
            </p:cNvPr>
            <p:cNvSpPr txBox="1"/>
            <p:nvPr/>
          </p:nvSpPr>
          <p:spPr>
            <a:xfrm>
              <a:off x="110220" y="3579456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實驗步驟</a:t>
              </a: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B8A4F10-DA85-4A5B-BF56-6CAF9AF068DB}"/>
                </a:ext>
              </a:extLst>
            </p:cNvPr>
            <p:cNvSpPr txBox="1"/>
            <p:nvPr/>
          </p:nvSpPr>
          <p:spPr>
            <a:xfrm>
              <a:off x="110220" y="530328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9933BBE4-68E8-4302-B4BB-A0943110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F0C8D2DD-80F3-4174-95FB-81E7F5FB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B479B945-99FF-47C3-8BAC-A780F216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17" y="245170"/>
            <a:ext cx="5113463" cy="608890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9796BE1-0DA2-45FC-BAB9-1582E81DB1B5}"/>
              </a:ext>
            </a:extLst>
          </p:cNvPr>
          <p:cNvSpPr/>
          <p:nvPr/>
        </p:nvSpPr>
        <p:spPr>
          <a:xfrm>
            <a:off x="1718254" y="1618668"/>
            <a:ext cx="4857466" cy="64633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控制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FCV1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記錄穩定壓差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ΔP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及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FI1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讀值</a:t>
            </a:r>
            <a:endParaRPr lang="en-US" altLang="zh-TW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至少十組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B4F2ED3-B2B9-4A79-A212-869718CC2C8D}"/>
              </a:ext>
            </a:extLst>
          </p:cNvPr>
          <p:cNvCxnSpPr>
            <a:cxnSpLocks/>
          </p:cNvCxnSpPr>
          <p:nvPr/>
        </p:nvCxnSpPr>
        <p:spPr>
          <a:xfrm>
            <a:off x="4199553" y="2363395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501F843B-A90A-4125-A1C1-723CD71A9E37}"/>
              </a:ext>
            </a:extLst>
          </p:cNvPr>
          <p:cNvSpPr/>
          <p:nvPr/>
        </p:nvSpPr>
        <p:spPr>
          <a:xfrm>
            <a:off x="1718254" y="2779274"/>
            <a:ext cx="4857466" cy="36933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+mn-ea"/>
              </a:rPr>
              <a:t>三個乾塔數據記錄完後，將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FCV1</a:t>
            </a:r>
            <a:r>
              <a:rPr lang="zh-TW" altLang="en-US" dirty="0">
                <a:latin typeface="+mn-ea"/>
              </a:rPr>
              <a:t>關閉。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5A7804F-8F35-4AC3-9783-A73B1B67721B}"/>
              </a:ext>
            </a:extLst>
          </p:cNvPr>
          <p:cNvSpPr/>
          <p:nvPr/>
        </p:nvSpPr>
        <p:spPr>
          <a:xfrm>
            <a:off x="1718253" y="5089272"/>
            <a:ext cx="4857467" cy="92333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選一個塔，水流量</a:t>
            </a:r>
            <a:r>
              <a:rPr lang="en-US" altLang="zh-TW" dirty="0"/>
              <a:t>1 L/min</a:t>
            </a:r>
            <a:r>
              <a:rPr lang="zh-TW" altLang="en-US" dirty="0"/>
              <a:t>。</a:t>
            </a:r>
            <a:endParaRPr lang="en-US" altLang="zh-TW" dirty="0"/>
          </a:p>
          <a:p>
            <a:pPr algn="ctr"/>
            <a:r>
              <a:rPr lang="zh-TW" altLang="en-US" dirty="0"/>
              <a:t>以</a:t>
            </a:r>
            <a:r>
              <a:rPr lang="en-US" altLang="zh-TW" dirty="0"/>
              <a:t>FCV1</a:t>
            </a:r>
            <a:r>
              <a:rPr lang="zh-TW" altLang="en-US" dirty="0"/>
              <a:t>調空氣流量，記錄穩定</a:t>
            </a:r>
            <a:r>
              <a:rPr lang="en-US" altLang="zh-TW" dirty="0"/>
              <a:t>ΔP</a:t>
            </a:r>
            <a:r>
              <a:rPr lang="zh-TW" altLang="en-US" dirty="0"/>
              <a:t>至滿溢現象。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確認水流量恆定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EF1626-F8EB-428D-A0CB-E01A6D25A9A6}"/>
              </a:ext>
            </a:extLst>
          </p:cNvPr>
          <p:cNvSpPr/>
          <p:nvPr/>
        </p:nvSpPr>
        <p:spPr>
          <a:xfrm>
            <a:off x="1718255" y="3716269"/>
            <a:ext cx="4857466" cy="64633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開啟泵浦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6..."/>
              </a:rPr>
              <a:t>紅色按鈕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。緩緩打開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FCV4</a:t>
            </a:r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，由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FI3</a:t>
            </a:r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觀察水之流量。</a:t>
            </a:r>
          </a:p>
        </p:txBody>
      </p:sp>
      <p:pic>
        <p:nvPicPr>
          <p:cNvPr id="47" name="图片 4">
            <a:extLst>
              <a:ext uri="{FF2B5EF4-FFF2-40B4-BE49-F238E27FC236}">
                <a16:creationId xmlns:a16="http://schemas.microsoft.com/office/drawing/2014/main" id="{2EB36F41-48C2-4913-9A72-681A909BB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3610343"/>
            <a:ext cx="984841" cy="1292575"/>
          </a:xfrm>
          <a:prstGeom prst="rect">
            <a:avLst/>
          </a:prstGeom>
        </p:spPr>
      </p:pic>
      <p:sp>
        <p:nvSpPr>
          <p:cNvPr id="83" name="矩形: 圓角 33">
            <a:extLst>
              <a:ext uri="{FF2B5EF4-FFF2-40B4-BE49-F238E27FC236}">
                <a16:creationId xmlns:a16="http://schemas.microsoft.com/office/drawing/2014/main" id="{746CBA16-2C88-4B20-A64B-4E1C72A122A0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00" dirty="0">
                <a:solidFill>
                  <a:schemeClr val="tx1"/>
                </a:solidFill>
              </a:rPr>
              <a:t>實驗步驟</a:t>
            </a: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B026BAE-CF55-42F2-BCCE-4DD3DAC6383E}"/>
              </a:ext>
            </a:extLst>
          </p:cNvPr>
          <p:cNvCxnSpPr>
            <a:cxnSpLocks/>
          </p:cNvCxnSpPr>
          <p:nvPr/>
        </p:nvCxnSpPr>
        <p:spPr>
          <a:xfrm>
            <a:off x="4199553" y="3251135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6C622DAA-DB80-402A-BAF5-D4F1456458AC}"/>
              </a:ext>
            </a:extLst>
          </p:cNvPr>
          <p:cNvCxnSpPr>
            <a:cxnSpLocks/>
          </p:cNvCxnSpPr>
          <p:nvPr/>
        </p:nvCxnSpPr>
        <p:spPr>
          <a:xfrm>
            <a:off x="4199553" y="4545952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F5E35795-33C0-4A13-8A4E-B69884230076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-28575"/>
            <a:chExt cx="802432" cy="6863831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C0DE1EAA-488C-4886-A5A7-2344481F53F0}"/>
                </a:ext>
              </a:extLst>
            </p:cNvPr>
            <p:cNvGrpSpPr/>
            <p:nvPr/>
          </p:nvGrpSpPr>
          <p:grpSpPr>
            <a:xfrm rot="5400000">
              <a:off x="-2657359" y="3369634"/>
              <a:ext cx="6858000" cy="61581"/>
              <a:chOff x="2220220" y="3788229"/>
              <a:chExt cx="7677232" cy="0"/>
            </a:xfrm>
          </p:grpSpPr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361F34A2-A0DA-48EA-B7BB-1E14D38B1B89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3FE2FEE2-B116-4591-BECD-DB296B3DC9A1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1513F443-E80A-4685-B6D0-CD835834ECAB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746B4D8E-F716-481C-9697-B78ADC1F954A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1A6C0FC-BD6C-40CE-B8F5-19850801322F}"/>
                </a:ext>
              </a:extLst>
            </p:cNvPr>
            <p:cNvSpPr/>
            <p:nvPr/>
          </p:nvSpPr>
          <p:spPr>
            <a:xfrm>
              <a:off x="0" y="-28575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AFFD5D3-4DEB-4673-91C9-FA113BD7C595}"/>
                </a:ext>
              </a:extLst>
            </p:cNvPr>
            <p:cNvSpPr/>
            <p:nvPr/>
          </p:nvSpPr>
          <p:spPr>
            <a:xfrm>
              <a:off x="-1" y="1685925"/>
              <a:ext cx="774441" cy="1726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0537CBF-7024-4038-8EE1-EF0E5BD54F77}"/>
                </a:ext>
              </a:extLst>
            </p:cNvPr>
            <p:cNvSpPr/>
            <p:nvPr/>
          </p:nvSpPr>
          <p:spPr>
            <a:xfrm>
              <a:off x="0" y="3400425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7A6C572-391F-452F-85C6-E3F1AC86343C}"/>
                </a:ext>
              </a:extLst>
            </p:cNvPr>
            <p:cNvSpPr/>
            <p:nvPr/>
          </p:nvSpPr>
          <p:spPr>
            <a:xfrm>
              <a:off x="0" y="5109093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4BFD3E1-80DF-4B6C-950B-30E9A8B5D7C5}"/>
                </a:ext>
              </a:extLst>
            </p:cNvPr>
            <p:cNvSpPr txBox="1"/>
            <p:nvPr/>
          </p:nvSpPr>
          <p:spPr>
            <a:xfrm>
              <a:off x="110220" y="128879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609699E7-ADC2-444C-B14D-CCD23EF7E08C}"/>
                </a:ext>
              </a:extLst>
            </p:cNvPr>
            <p:cNvSpPr txBox="1"/>
            <p:nvPr/>
          </p:nvSpPr>
          <p:spPr>
            <a:xfrm>
              <a:off x="110220" y="186145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實驗原理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DAD80429-0340-4686-A725-B68CEB1D786E}"/>
                </a:ext>
              </a:extLst>
            </p:cNvPr>
            <p:cNvSpPr txBox="1"/>
            <p:nvPr/>
          </p:nvSpPr>
          <p:spPr>
            <a:xfrm>
              <a:off x="110220" y="3579456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實驗步驟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E84043D-68F5-4F2B-90AE-B705FAE92E64}"/>
                </a:ext>
              </a:extLst>
            </p:cNvPr>
            <p:cNvSpPr txBox="1"/>
            <p:nvPr/>
          </p:nvSpPr>
          <p:spPr>
            <a:xfrm>
              <a:off x="110220" y="530328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9933BBE4-68E8-4302-B4BB-A0943110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F0C8D2DD-80F3-4174-95FB-81E7F5FB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B479B945-99FF-47C3-8BAC-A780F216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17" y="245170"/>
            <a:ext cx="5113463" cy="608890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9796BE1-0DA2-45FC-BAB9-1582E81DB1B5}"/>
              </a:ext>
            </a:extLst>
          </p:cNvPr>
          <p:cNvSpPr/>
          <p:nvPr/>
        </p:nvSpPr>
        <p:spPr>
          <a:xfrm>
            <a:off x="1698235" y="1532232"/>
            <a:ext cx="4736519" cy="36933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設定水流速為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L/min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 L/min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重複操作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B4F2ED3-B2B9-4A79-A212-869718CC2C8D}"/>
              </a:ext>
            </a:extLst>
          </p:cNvPr>
          <p:cNvCxnSpPr/>
          <p:nvPr/>
        </p:nvCxnSpPr>
        <p:spPr>
          <a:xfrm>
            <a:off x="3990003" y="2042432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501F843B-A90A-4125-A1C1-723CD71A9E37}"/>
              </a:ext>
            </a:extLst>
          </p:cNvPr>
          <p:cNvSpPr/>
          <p:nvPr/>
        </p:nvSpPr>
        <p:spPr>
          <a:xfrm>
            <a:off x="1698235" y="2528480"/>
            <a:ext cx="4736518" cy="36933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重複操作記錄另外兩個塔的壓降情形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EF1626-F8EB-428D-A0CB-E01A6D25A9A6}"/>
              </a:ext>
            </a:extLst>
          </p:cNvPr>
          <p:cNvSpPr/>
          <p:nvPr/>
        </p:nvSpPr>
        <p:spPr>
          <a:xfrm>
            <a:off x="1698235" y="3522097"/>
            <a:ext cx="4736514" cy="64633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實驗結束後依次關閉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FCV1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FCV4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高壓空氣及泵浦電源</a:t>
            </a:r>
          </a:p>
        </p:txBody>
      </p:sp>
      <p:pic>
        <p:nvPicPr>
          <p:cNvPr id="42" name="图片 4">
            <a:extLst>
              <a:ext uri="{FF2B5EF4-FFF2-40B4-BE49-F238E27FC236}">
                <a16:creationId xmlns:a16="http://schemas.microsoft.com/office/drawing/2014/main" id="{243523CF-49DE-41D5-9CDF-57BC94933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3610343"/>
            <a:ext cx="984841" cy="1292575"/>
          </a:xfrm>
          <a:prstGeom prst="rect">
            <a:avLst/>
          </a:prstGeom>
        </p:spPr>
      </p:pic>
      <p:sp>
        <p:nvSpPr>
          <p:cNvPr id="65" name="矩形: 圓角 33">
            <a:extLst>
              <a:ext uri="{FF2B5EF4-FFF2-40B4-BE49-F238E27FC236}">
                <a16:creationId xmlns:a16="http://schemas.microsoft.com/office/drawing/2014/main" id="{2CF56801-9F89-4D96-ACBC-1E2F9E28C9D8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00" dirty="0">
                <a:solidFill>
                  <a:schemeClr val="tx1"/>
                </a:solidFill>
              </a:rPr>
              <a:t>實驗步驟</a:t>
            </a: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F3A98D7-E214-4048-A5CE-2CEC49EFB4B9}"/>
              </a:ext>
            </a:extLst>
          </p:cNvPr>
          <p:cNvCxnSpPr/>
          <p:nvPr/>
        </p:nvCxnSpPr>
        <p:spPr>
          <a:xfrm>
            <a:off x="3990003" y="3023507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9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BE7CBD6-AC8F-447D-8AB6-057329C67435}"/>
              </a:ext>
            </a:extLst>
          </p:cNvPr>
          <p:cNvGrpSpPr/>
          <p:nvPr/>
        </p:nvGrpSpPr>
        <p:grpSpPr>
          <a:xfrm rot="5400000">
            <a:off x="-2657359" y="3398209"/>
            <a:ext cx="6858000" cy="61581"/>
            <a:chOff x="2220220" y="3788229"/>
            <a:chExt cx="7677232" cy="0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B0302EC3-040F-461E-AA42-12ED8D5CA729}"/>
                </a:ext>
              </a:extLst>
            </p:cNvPr>
            <p:cNvCxnSpPr/>
            <p:nvPr/>
          </p:nvCxnSpPr>
          <p:spPr>
            <a:xfrm>
              <a:off x="2220220" y="3788229"/>
              <a:ext cx="1919308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C9E6F000-AEC1-4205-A6B7-E9FD5DAE4858}"/>
                </a:ext>
              </a:extLst>
            </p:cNvPr>
            <p:cNvCxnSpPr/>
            <p:nvPr/>
          </p:nvCxnSpPr>
          <p:spPr>
            <a:xfrm>
              <a:off x="4139528" y="3788229"/>
              <a:ext cx="1919308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EC88280-2BA6-42FB-80FE-411221620782}"/>
                </a:ext>
              </a:extLst>
            </p:cNvPr>
            <p:cNvCxnSpPr/>
            <p:nvPr/>
          </p:nvCxnSpPr>
          <p:spPr>
            <a:xfrm>
              <a:off x="6058836" y="3788229"/>
              <a:ext cx="1919308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D92568C-A2B0-4F58-9473-F9124D4A36FF}"/>
                </a:ext>
              </a:extLst>
            </p:cNvPr>
            <p:cNvCxnSpPr/>
            <p:nvPr/>
          </p:nvCxnSpPr>
          <p:spPr>
            <a:xfrm>
              <a:off x="7978144" y="3788229"/>
              <a:ext cx="1919308" cy="0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FF96F08-F725-4481-B5D8-4937BF3563E0}"/>
              </a:ext>
            </a:extLst>
          </p:cNvPr>
          <p:cNvSpPr/>
          <p:nvPr/>
        </p:nvSpPr>
        <p:spPr>
          <a:xfrm>
            <a:off x="0" y="0"/>
            <a:ext cx="774441" cy="1726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2EAB1E-8C98-4493-840D-81E5429B8FE2}"/>
              </a:ext>
            </a:extLst>
          </p:cNvPr>
          <p:cNvSpPr/>
          <p:nvPr/>
        </p:nvSpPr>
        <p:spPr>
          <a:xfrm>
            <a:off x="-1" y="1714500"/>
            <a:ext cx="774441" cy="1726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A877FE-F3AA-4B80-ADC6-D8F55B40E40C}"/>
              </a:ext>
            </a:extLst>
          </p:cNvPr>
          <p:cNvSpPr/>
          <p:nvPr/>
        </p:nvSpPr>
        <p:spPr>
          <a:xfrm>
            <a:off x="0" y="3429000"/>
            <a:ext cx="774441" cy="1726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46C10A-AB00-4ECD-B9AC-6C2EF438C543}"/>
              </a:ext>
            </a:extLst>
          </p:cNvPr>
          <p:cNvSpPr/>
          <p:nvPr/>
        </p:nvSpPr>
        <p:spPr>
          <a:xfrm>
            <a:off x="0" y="5137668"/>
            <a:ext cx="774441" cy="17261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AEC0DC-6FC6-4461-A28A-485FE5EA4207}"/>
              </a:ext>
            </a:extLst>
          </p:cNvPr>
          <p:cNvSpPr txBox="1"/>
          <p:nvPr/>
        </p:nvSpPr>
        <p:spPr>
          <a:xfrm>
            <a:off x="110220" y="157454"/>
            <a:ext cx="553998" cy="13995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實驗原理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82F800-12E9-4AC6-8BB0-0E2C46936BA5}"/>
              </a:ext>
            </a:extLst>
          </p:cNvPr>
          <p:cNvSpPr txBox="1"/>
          <p:nvPr/>
        </p:nvSpPr>
        <p:spPr>
          <a:xfrm>
            <a:off x="110220" y="1899363"/>
            <a:ext cx="553998" cy="13995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實驗裝置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DDB59E-28EA-4C7C-891D-25485A8B322B}"/>
              </a:ext>
            </a:extLst>
          </p:cNvPr>
          <p:cNvSpPr txBox="1"/>
          <p:nvPr/>
        </p:nvSpPr>
        <p:spPr>
          <a:xfrm>
            <a:off x="110220" y="3608031"/>
            <a:ext cx="553998" cy="13995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實驗步驟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40DABB-9916-4009-BDE9-415CEB247353}"/>
              </a:ext>
            </a:extLst>
          </p:cNvPr>
          <p:cNvSpPr txBox="1"/>
          <p:nvPr/>
        </p:nvSpPr>
        <p:spPr>
          <a:xfrm>
            <a:off x="110220" y="5331862"/>
            <a:ext cx="553998" cy="13995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solidFill>
                  <a:sysClr val="windowText" lastClr="000000"/>
                </a:solidFill>
              </a:rPr>
              <a:t>數據處理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402078" y="1276251"/>
                <a:ext cx="10438142" cy="2257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1.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依乾塔數據，作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ΔP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對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之圖，並求出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ΔP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與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的次冪關係。</a:t>
                </a:r>
                <a:endPara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2.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依濕塔數據，以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L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為參數，作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ΔP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對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之圖，並指出負荷點與滿溢點的位置。</a:t>
                </a:r>
                <a:endPara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3.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選定三個固定氣體流速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，作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ΔP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對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L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之圖，並求出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ΔP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與</a:t>
                </a:r>
                <a:r>
                  <a:rPr lang="en-US" altLang="zh-TW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L</a:t>
                </a:r>
                <a:r>
                  <a:rPr lang="zh-TW" altLang="en-US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的次冪關係。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TW" dirty="0">
                  <a:latin typeface="+mj-ea"/>
                  <a:ea typeface="+mj-ea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78" y="1276251"/>
                <a:ext cx="10438142" cy="2257028"/>
              </a:xfrm>
              <a:prstGeom prst="rect">
                <a:avLst/>
              </a:prstGeom>
              <a:blipFill>
                <a:blip r:embed="rId2"/>
                <a:stretch>
                  <a:fillRect l="-467" t="-1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604A50C1-719E-4510-9157-BC2C395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61A61690-10A1-4E6B-BE76-2F54DAFC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673B8D83-A8B9-419D-9942-2DD10739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71065"/>
              </p:ext>
            </p:extLst>
          </p:nvPr>
        </p:nvGraphicFramePr>
        <p:xfrm>
          <a:off x="2032000" y="3283468"/>
          <a:ext cx="8128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0810093"/>
                    </a:ext>
                  </a:extLst>
                </a:gridCol>
                <a:gridCol w="2882746">
                  <a:extLst>
                    <a:ext uri="{9D8B030D-6E8A-4147-A177-3AD203B41FA5}">
                      <a16:colId xmlns:a16="http://schemas.microsoft.com/office/drawing/2014/main" val="526278096"/>
                    </a:ext>
                  </a:extLst>
                </a:gridCol>
                <a:gridCol w="1782147">
                  <a:extLst>
                    <a:ext uri="{9D8B030D-6E8A-4147-A177-3AD203B41FA5}">
                      <a16:colId xmlns:a16="http://schemas.microsoft.com/office/drawing/2014/main" val="368047720"/>
                    </a:ext>
                  </a:extLst>
                </a:gridCol>
                <a:gridCol w="1431107">
                  <a:extLst>
                    <a:ext uri="{9D8B030D-6E8A-4147-A177-3AD203B41FA5}">
                      <a16:colId xmlns:a16="http://schemas.microsoft.com/office/drawing/2014/main" val="218571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Column NO.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液體流量</a:t>
                      </a:r>
                      <a:r>
                        <a:rPr lang="en-US" altLang="zh-TW" dirty="0"/>
                        <a:t>(L/min)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9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氣體流量</a:t>
                      </a:r>
                      <a:r>
                        <a:rPr lang="en-US" altLang="zh-TW" dirty="0"/>
                        <a:t>(L/min)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/>
                        <a:t>ΔP(cmH2O)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29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0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6966"/>
                  </a:ext>
                </a:extLst>
              </a:tr>
            </a:tbl>
          </a:graphicData>
        </a:graphic>
      </p:graphicFrame>
      <p:pic>
        <p:nvPicPr>
          <p:cNvPr id="34" name="图片 4">
            <a:extLst>
              <a:ext uri="{FF2B5EF4-FFF2-40B4-BE49-F238E27FC236}">
                <a16:creationId xmlns:a16="http://schemas.microsoft.com/office/drawing/2014/main" id="{9CCDDB84-9C7C-4868-8DEE-028060AA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6118" y="5315092"/>
            <a:ext cx="984841" cy="1292575"/>
          </a:xfrm>
          <a:prstGeom prst="rect">
            <a:avLst/>
          </a:prstGeom>
        </p:spPr>
      </p:pic>
      <p:sp>
        <p:nvSpPr>
          <p:cNvPr id="35" name="矩形: 圓角 33">
            <a:extLst>
              <a:ext uri="{FF2B5EF4-FFF2-40B4-BE49-F238E27FC236}">
                <a16:creationId xmlns:a16="http://schemas.microsoft.com/office/drawing/2014/main" id="{9384F415-D870-4D86-96BE-4CEDBE1BB966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00" dirty="0">
                <a:solidFill>
                  <a:schemeClr val="tx1"/>
                </a:solidFill>
              </a:rPr>
              <a:t>數據處理</a:t>
            </a:r>
          </a:p>
        </p:txBody>
      </p:sp>
    </p:spTree>
    <p:extLst>
      <p:ext uri="{BB962C8B-B14F-4D97-AF65-F5344CB8AC3E}">
        <p14:creationId xmlns:p14="http://schemas.microsoft.com/office/powerpoint/2010/main" val="40020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FEE2F8B3-7C14-4927-81F8-31D032DEB85E}"/>
              </a:ext>
            </a:extLst>
          </p:cNvPr>
          <p:cNvGrpSpPr/>
          <p:nvPr/>
        </p:nvGrpSpPr>
        <p:grpSpPr>
          <a:xfrm>
            <a:off x="2257384" y="3626304"/>
            <a:ext cx="7677232" cy="0"/>
            <a:chOff x="2220220" y="3788229"/>
            <a:chExt cx="7677232" cy="0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0654D7C9-99A0-4028-B833-C86CFE8B83BC}"/>
                </a:ext>
              </a:extLst>
            </p:cNvPr>
            <p:cNvCxnSpPr/>
            <p:nvPr/>
          </p:nvCxnSpPr>
          <p:spPr>
            <a:xfrm>
              <a:off x="2220220" y="3788229"/>
              <a:ext cx="1919308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59CAE8AF-54A4-4000-8A7A-2A10563482A7}"/>
                </a:ext>
              </a:extLst>
            </p:cNvPr>
            <p:cNvCxnSpPr/>
            <p:nvPr/>
          </p:nvCxnSpPr>
          <p:spPr>
            <a:xfrm>
              <a:off x="4139528" y="3788229"/>
              <a:ext cx="1919308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1A3EBF7-5D49-45E2-B072-A987F644811C}"/>
                </a:ext>
              </a:extLst>
            </p:cNvPr>
            <p:cNvCxnSpPr/>
            <p:nvPr/>
          </p:nvCxnSpPr>
          <p:spPr>
            <a:xfrm>
              <a:off x="6058836" y="3788229"/>
              <a:ext cx="1919308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69B98CCB-C18F-4085-9A78-A43B0B4EB69A}"/>
                </a:ext>
              </a:extLst>
            </p:cNvPr>
            <p:cNvCxnSpPr/>
            <p:nvPr/>
          </p:nvCxnSpPr>
          <p:spPr>
            <a:xfrm>
              <a:off x="7978144" y="3788229"/>
              <a:ext cx="1919308" cy="0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C19A11-194C-4101-A10A-6F31E6EDF30B}"/>
              </a:ext>
            </a:extLst>
          </p:cNvPr>
          <p:cNvSpPr txBox="1"/>
          <p:nvPr/>
        </p:nvSpPr>
        <p:spPr>
          <a:xfrm>
            <a:off x="3795540" y="2915797"/>
            <a:ext cx="460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Thanks for listening</a:t>
            </a:r>
          </a:p>
          <a:p>
            <a:pPr algn="ctr"/>
            <a:r>
              <a:rPr lang="en-US" altLang="zh-TW" sz="4000" dirty="0"/>
              <a:t>Merry Christmas</a:t>
            </a:r>
            <a:endParaRPr lang="zh-TW" altLang="en-US" sz="4000" dirty="0"/>
          </a:p>
        </p:txBody>
      </p:sp>
      <p:grpSp>
        <p:nvGrpSpPr>
          <p:cNvPr id="9" name="组合 94">
            <a:extLst>
              <a:ext uri="{FF2B5EF4-FFF2-40B4-BE49-F238E27FC236}">
                <a16:creationId xmlns:a16="http://schemas.microsoft.com/office/drawing/2014/main" id="{D8C35E9D-372B-4CEC-9923-57A9195EFD4F}"/>
              </a:ext>
            </a:extLst>
          </p:cNvPr>
          <p:cNvGrpSpPr>
            <a:grpSpLocks noChangeAspect="1"/>
          </p:cNvGrpSpPr>
          <p:nvPr/>
        </p:nvGrpSpPr>
        <p:grpSpPr>
          <a:xfrm>
            <a:off x="5013627" y="4846562"/>
            <a:ext cx="1994402" cy="1304449"/>
            <a:chOff x="5175627" y="4867751"/>
            <a:chExt cx="1776503" cy="1161931"/>
          </a:xfrm>
        </p:grpSpPr>
        <p:sp>
          <p:nvSpPr>
            <p:cNvPr id="10" name="椭圆 57">
              <a:extLst>
                <a:ext uri="{FF2B5EF4-FFF2-40B4-BE49-F238E27FC236}">
                  <a16:creationId xmlns:a16="http://schemas.microsoft.com/office/drawing/2014/main" id="{B2EF47D5-1606-42BD-9014-50296B927190}"/>
                </a:ext>
              </a:extLst>
            </p:cNvPr>
            <p:cNvSpPr/>
            <p:nvPr/>
          </p:nvSpPr>
          <p:spPr>
            <a:xfrm>
              <a:off x="5657955" y="5274852"/>
              <a:ext cx="878355" cy="505615"/>
            </a:xfrm>
            <a:prstGeom prst="ellipse">
              <a:avLst/>
            </a:prstGeom>
            <a:solidFill>
              <a:srgbClr val="F7C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梯形 17">
              <a:extLst>
                <a:ext uri="{FF2B5EF4-FFF2-40B4-BE49-F238E27FC236}">
                  <a16:creationId xmlns:a16="http://schemas.microsoft.com/office/drawing/2014/main" id="{A6892BB4-A062-4122-B155-0FA015FD8DE1}"/>
                </a:ext>
              </a:extLst>
            </p:cNvPr>
            <p:cNvSpPr/>
            <p:nvPr/>
          </p:nvSpPr>
          <p:spPr>
            <a:xfrm>
              <a:off x="5657955" y="4867751"/>
              <a:ext cx="1167205" cy="839606"/>
            </a:xfrm>
            <a:custGeom>
              <a:avLst/>
              <a:gdLst>
                <a:gd name="connsiteX0" fmla="*/ 0 w 3699902"/>
                <a:gd name="connsiteY0" fmla="*/ 1076325 h 1076325"/>
                <a:gd name="connsiteX1" fmla="*/ 269081 w 3699902"/>
                <a:gd name="connsiteY1" fmla="*/ 0 h 1076325"/>
                <a:gd name="connsiteX2" fmla="*/ 3430821 w 3699902"/>
                <a:gd name="connsiteY2" fmla="*/ 0 h 1076325"/>
                <a:gd name="connsiteX3" fmla="*/ 3699902 w 3699902"/>
                <a:gd name="connsiteY3" fmla="*/ 1076325 h 1076325"/>
                <a:gd name="connsiteX4" fmla="*/ 0 w 3699902"/>
                <a:gd name="connsiteY4" fmla="*/ 1076325 h 1076325"/>
                <a:gd name="connsiteX0" fmla="*/ 0 w 3714190"/>
                <a:gd name="connsiteY0" fmla="*/ 1157288 h 1157288"/>
                <a:gd name="connsiteX1" fmla="*/ 283369 w 3714190"/>
                <a:gd name="connsiteY1" fmla="*/ 0 h 1157288"/>
                <a:gd name="connsiteX2" fmla="*/ 3445109 w 3714190"/>
                <a:gd name="connsiteY2" fmla="*/ 0 h 1157288"/>
                <a:gd name="connsiteX3" fmla="*/ 3714190 w 3714190"/>
                <a:gd name="connsiteY3" fmla="*/ 1076325 h 1157288"/>
                <a:gd name="connsiteX4" fmla="*/ 0 w 3714190"/>
                <a:gd name="connsiteY4" fmla="*/ 1157288 h 1157288"/>
                <a:gd name="connsiteX0" fmla="*/ 0 w 3604652"/>
                <a:gd name="connsiteY0" fmla="*/ 1157288 h 1881188"/>
                <a:gd name="connsiteX1" fmla="*/ 283369 w 3604652"/>
                <a:gd name="connsiteY1" fmla="*/ 0 h 1881188"/>
                <a:gd name="connsiteX2" fmla="*/ 3445109 w 3604652"/>
                <a:gd name="connsiteY2" fmla="*/ 0 h 1881188"/>
                <a:gd name="connsiteX3" fmla="*/ 3604652 w 3604652"/>
                <a:gd name="connsiteY3" fmla="*/ 1881188 h 1881188"/>
                <a:gd name="connsiteX4" fmla="*/ 0 w 3604652"/>
                <a:gd name="connsiteY4" fmla="*/ 1157288 h 1881188"/>
                <a:gd name="connsiteX0" fmla="*/ 0 w 3604652"/>
                <a:gd name="connsiteY0" fmla="*/ 1157288 h 1881188"/>
                <a:gd name="connsiteX1" fmla="*/ 283369 w 3604652"/>
                <a:gd name="connsiteY1" fmla="*/ 0 h 1881188"/>
                <a:gd name="connsiteX2" fmla="*/ 3445109 w 3604652"/>
                <a:gd name="connsiteY2" fmla="*/ 0 h 1881188"/>
                <a:gd name="connsiteX3" fmla="*/ 3604652 w 3604652"/>
                <a:gd name="connsiteY3" fmla="*/ 1881188 h 1881188"/>
                <a:gd name="connsiteX4" fmla="*/ 0 w 3604652"/>
                <a:gd name="connsiteY4" fmla="*/ 1157288 h 1881188"/>
                <a:gd name="connsiteX0" fmla="*/ 0 w 3604652"/>
                <a:gd name="connsiteY0" fmla="*/ 1157288 h 1881188"/>
                <a:gd name="connsiteX1" fmla="*/ 283369 w 3604652"/>
                <a:gd name="connsiteY1" fmla="*/ 0 h 1881188"/>
                <a:gd name="connsiteX2" fmla="*/ 3445109 w 3604652"/>
                <a:gd name="connsiteY2" fmla="*/ 0 h 1881188"/>
                <a:gd name="connsiteX3" fmla="*/ 3604652 w 3604652"/>
                <a:gd name="connsiteY3" fmla="*/ 1881188 h 1881188"/>
                <a:gd name="connsiteX4" fmla="*/ 0 w 3604652"/>
                <a:gd name="connsiteY4" fmla="*/ 1157288 h 1881188"/>
                <a:gd name="connsiteX0" fmla="*/ 0 w 3604652"/>
                <a:gd name="connsiteY0" fmla="*/ 1843088 h 2566988"/>
                <a:gd name="connsiteX1" fmla="*/ 2040732 w 3604652"/>
                <a:gd name="connsiteY1" fmla="*/ 0 h 2566988"/>
                <a:gd name="connsiteX2" fmla="*/ 3445109 w 3604652"/>
                <a:gd name="connsiteY2" fmla="*/ 685800 h 2566988"/>
                <a:gd name="connsiteX3" fmla="*/ 3604652 w 3604652"/>
                <a:gd name="connsiteY3" fmla="*/ 2566988 h 2566988"/>
                <a:gd name="connsiteX4" fmla="*/ 0 w 3604652"/>
                <a:gd name="connsiteY4" fmla="*/ 1843088 h 2566988"/>
                <a:gd name="connsiteX0" fmla="*/ 0 w 3604652"/>
                <a:gd name="connsiteY0" fmla="*/ 1843088 h 2566988"/>
                <a:gd name="connsiteX1" fmla="*/ 2040732 w 3604652"/>
                <a:gd name="connsiteY1" fmla="*/ 0 h 2566988"/>
                <a:gd name="connsiteX2" fmla="*/ 3445109 w 3604652"/>
                <a:gd name="connsiteY2" fmla="*/ 685800 h 2566988"/>
                <a:gd name="connsiteX3" fmla="*/ 3604652 w 3604652"/>
                <a:gd name="connsiteY3" fmla="*/ 2566988 h 2566988"/>
                <a:gd name="connsiteX4" fmla="*/ 0 w 3604652"/>
                <a:gd name="connsiteY4" fmla="*/ 1843088 h 2566988"/>
                <a:gd name="connsiteX0" fmla="*/ 0 w 4702409"/>
                <a:gd name="connsiteY0" fmla="*/ 1843088 h 2967038"/>
                <a:gd name="connsiteX1" fmla="*/ 2040732 w 4702409"/>
                <a:gd name="connsiteY1" fmla="*/ 0 h 2967038"/>
                <a:gd name="connsiteX2" fmla="*/ 4702409 w 4702409"/>
                <a:gd name="connsiteY2" fmla="*/ 2967038 h 2967038"/>
                <a:gd name="connsiteX3" fmla="*/ 3604652 w 4702409"/>
                <a:gd name="connsiteY3" fmla="*/ 2566988 h 2967038"/>
                <a:gd name="connsiteX4" fmla="*/ 0 w 4702409"/>
                <a:gd name="connsiteY4" fmla="*/ 1843088 h 2967038"/>
                <a:gd name="connsiteX0" fmla="*/ 0 w 4702409"/>
                <a:gd name="connsiteY0" fmla="*/ 1843088 h 3391065"/>
                <a:gd name="connsiteX1" fmla="*/ 2040732 w 4702409"/>
                <a:gd name="connsiteY1" fmla="*/ 0 h 3391065"/>
                <a:gd name="connsiteX2" fmla="*/ 4702409 w 4702409"/>
                <a:gd name="connsiteY2" fmla="*/ 2967038 h 3391065"/>
                <a:gd name="connsiteX3" fmla="*/ 4443413 w 4702409"/>
                <a:gd name="connsiteY3" fmla="*/ 3386136 h 3391065"/>
                <a:gd name="connsiteX4" fmla="*/ 3604652 w 4702409"/>
                <a:gd name="connsiteY4" fmla="*/ 2566988 h 3391065"/>
                <a:gd name="connsiteX5" fmla="*/ 0 w 4702409"/>
                <a:gd name="connsiteY5" fmla="*/ 1843088 h 3391065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3413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3413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8175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8175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8175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43088 h 3386136"/>
                <a:gd name="connsiteX1" fmla="*/ 2040732 w 4702409"/>
                <a:gd name="connsiteY1" fmla="*/ 0 h 3386136"/>
                <a:gd name="connsiteX2" fmla="*/ 4702409 w 4702409"/>
                <a:gd name="connsiteY2" fmla="*/ 2967038 h 3386136"/>
                <a:gd name="connsiteX3" fmla="*/ 4448175 w 4702409"/>
                <a:gd name="connsiteY3" fmla="*/ 3386136 h 3386136"/>
                <a:gd name="connsiteX4" fmla="*/ 3604652 w 4702409"/>
                <a:gd name="connsiteY4" fmla="*/ 2566988 h 3386136"/>
                <a:gd name="connsiteX5" fmla="*/ 0 w 4702409"/>
                <a:gd name="connsiteY5" fmla="*/ 1843088 h 3386136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7520 h 3400568"/>
                <a:gd name="connsiteX1" fmla="*/ 2040732 w 4702409"/>
                <a:gd name="connsiteY1" fmla="*/ 14432 h 3400568"/>
                <a:gd name="connsiteX2" fmla="*/ 3581400 w 4702409"/>
                <a:gd name="connsiteY2" fmla="*/ 757381 h 3400568"/>
                <a:gd name="connsiteX3" fmla="*/ 4702409 w 4702409"/>
                <a:gd name="connsiteY3" fmla="*/ 2981470 h 3400568"/>
                <a:gd name="connsiteX4" fmla="*/ 4448175 w 4702409"/>
                <a:gd name="connsiteY4" fmla="*/ 3400568 h 3400568"/>
                <a:gd name="connsiteX5" fmla="*/ 3604652 w 4702409"/>
                <a:gd name="connsiteY5" fmla="*/ 2581420 h 3400568"/>
                <a:gd name="connsiteX6" fmla="*/ 0 w 4702409"/>
                <a:gd name="connsiteY6" fmla="*/ 1857520 h 3400568"/>
                <a:gd name="connsiteX0" fmla="*/ 0 w 4702409"/>
                <a:gd name="connsiteY0" fmla="*/ 1855904 h 3398952"/>
                <a:gd name="connsiteX1" fmla="*/ 2040732 w 4702409"/>
                <a:gd name="connsiteY1" fmla="*/ 12816 h 3398952"/>
                <a:gd name="connsiteX2" fmla="*/ 3581400 w 4702409"/>
                <a:gd name="connsiteY2" fmla="*/ 755765 h 3398952"/>
                <a:gd name="connsiteX3" fmla="*/ 4702409 w 4702409"/>
                <a:gd name="connsiteY3" fmla="*/ 2979854 h 3398952"/>
                <a:gd name="connsiteX4" fmla="*/ 4448175 w 4702409"/>
                <a:gd name="connsiteY4" fmla="*/ 3398952 h 3398952"/>
                <a:gd name="connsiteX5" fmla="*/ 3604652 w 4702409"/>
                <a:gd name="connsiteY5" fmla="*/ 2579804 h 3398952"/>
                <a:gd name="connsiteX6" fmla="*/ 0 w 4702409"/>
                <a:gd name="connsiteY6" fmla="*/ 1855904 h 3398952"/>
                <a:gd name="connsiteX0" fmla="*/ 0 w 4702409"/>
                <a:gd name="connsiteY0" fmla="*/ 1844227 h 3387275"/>
                <a:gd name="connsiteX1" fmla="*/ 2040732 w 4702409"/>
                <a:gd name="connsiteY1" fmla="*/ 1139 h 3387275"/>
                <a:gd name="connsiteX2" fmla="*/ 3581400 w 4702409"/>
                <a:gd name="connsiteY2" fmla="*/ 744088 h 3387275"/>
                <a:gd name="connsiteX3" fmla="*/ 4702409 w 4702409"/>
                <a:gd name="connsiteY3" fmla="*/ 2968177 h 3387275"/>
                <a:gd name="connsiteX4" fmla="*/ 4448175 w 4702409"/>
                <a:gd name="connsiteY4" fmla="*/ 3387275 h 3387275"/>
                <a:gd name="connsiteX5" fmla="*/ 3604652 w 4702409"/>
                <a:gd name="connsiteY5" fmla="*/ 2568127 h 3387275"/>
                <a:gd name="connsiteX6" fmla="*/ 0 w 4702409"/>
                <a:gd name="connsiteY6" fmla="*/ 1844227 h 3387275"/>
                <a:gd name="connsiteX0" fmla="*/ 0 w 4702409"/>
                <a:gd name="connsiteY0" fmla="*/ 1844227 h 3387275"/>
                <a:gd name="connsiteX1" fmla="*/ 2040732 w 4702409"/>
                <a:gd name="connsiteY1" fmla="*/ 1139 h 3387275"/>
                <a:gd name="connsiteX2" fmla="*/ 3581400 w 4702409"/>
                <a:gd name="connsiteY2" fmla="*/ 744088 h 3387275"/>
                <a:gd name="connsiteX3" fmla="*/ 4702409 w 4702409"/>
                <a:gd name="connsiteY3" fmla="*/ 2968177 h 3387275"/>
                <a:gd name="connsiteX4" fmla="*/ 4448175 w 4702409"/>
                <a:gd name="connsiteY4" fmla="*/ 3387275 h 3387275"/>
                <a:gd name="connsiteX5" fmla="*/ 3604652 w 4702409"/>
                <a:gd name="connsiteY5" fmla="*/ 2568127 h 3387275"/>
                <a:gd name="connsiteX6" fmla="*/ 0 w 4702409"/>
                <a:gd name="connsiteY6" fmla="*/ 1844227 h 3387275"/>
                <a:gd name="connsiteX0" fmla="*/ 2424 w 4704833"/>
                <a:gd name="connsiteY0" fmla="*/ 1844227 h 3387275"/>
                <a:gd name="connsiteX1" fmla="*/ 2043156 w 4704833"/>
                <a:gd name="connsiteY1" fmla="*/ 1139 h 3387275"/>
                <a:gd name="connsiteX2" fmla="*/ 3583824 w 4704833"/>
                <a:gd name="connsiteY2" fmla="*/ 744088 h 3387275"/>
                <a:gd name="connsiteX3" fmla="*/ 4704833 w 4704833"/>
                <a:gd name="connsiteY3" fmla="*/ 2968177 h 3387275"/>
                <a:gd name="connsiteX4" fmla="*/ 4450599 w 4704833"/>
                <a:gd name="connsiteY4" fmla="*/ 3387275 h 3387275"/>
                <a:gd name="connsiteX5" fmla="*/ 3607076 w 4704833"/>
                <a:gd name="connsiteY5" fmla="*/ 2568127 h 3387275"/>
                <a:gd name="connsiteX6" fmla="*/ 2424 w 4704833"/>
                <a:gd name="connsiteY6" fmla="*/ 1844227 h 3387275"/>
                <a:gd name="connsiteX0" fmla="*/ 2424 w 4704833"/>
                <a:gd name="connsiteY0" fmla="*/ 1868039 h 3387275"/>
                <a:gd name="connsiteX1" fmla="*/ 2043156 w 4704833"/>
                <a:gd name="connsiteY1" fmla="*/ 1139 h 3387275"/>
                <a:gd name="connsiteX2" fmla="*/ 3583824 w 4704833"/>
                <a:gd name="connsiteY2" fmla="*/ 744088 h 3387275"/>
                <a:gd name="connsiteX3" fmla="*/ 4704833 w 4704833"/>
                <a:gd name="connsiteY3" fmla="*/ 2968177 h 3387275"/>
                <a:gd name="connsiteX4" fmla="*/ 4450599 w 4704833"/>
                <a:gd name="connsiteY4" fmla="*/ 3387275 h 3387275"/>
                <a:gd name="connsiteX5" fmla="*/ 3607076 w 4704833"/>
                <a:gd name="connsiteY5" fmla="*/ 2568127 h 3387275"/>
                <a:gd name="connsiteX6" fmla="*/ 2424 w 4704833"/>
                <a:gd name="connsiteY6" fmla="*/ 1868039 h 3387275"/>
                <a:gd name="connsiteX0" fmla="*/ 7258 w 4709667"/>
                <a:gd name="connsiteY0" fmla="*/ 1868039 h 3387275"/>
                <a:gd name="connsiteX1" fmla="*/ 2047990 w 4709667"/>
                <a:gd name="connsiteY1" fmla="*/ 1139 h 3387275"/>
                <a:gd name="connsiteX2" fmla="*/ 3588658 w 4709667"/>
                <a:gd name="connsiteY2" fmla="*/ 744088 h 3387275"/>
                <a:gd name="connsiteX3" fmla="*/ 4709667 w 4709667"/>
                <a:gd name="connsiteY3" fmla="*/ 2968177 h 3387275"/>
                <a:gd name="connsiteX4" fmla="*/ 4455433 w 4709667"/>
                <a:gd name="connsiteY4" fmla="*/ 3387275 h 3387275"/>
                <a:gd name="connsiteX5" fmla="*/ 3611910 w 4709667"/>
                <a:gd name="connsiteY5" fmla="*/ 2568127 h 3387275"/>
                <a:gd name="connsiteX6" fmla="*/ 7258 w 4709667"/>
                <a:gd name="connsiteY6" fmla="*/ 1868039 h 3387275"/>
                <a:gd name="connsiteX0" fmla="*/ 6520 w 4708929"/>
                <a:gd name="connsiteY0" fmla="*/ 1868039 h 3387275"/>
                <a:gd name="connsiteX1" fmla="*/ 2047252 w 4708929"/>
                <a:gd name="connsiteY1" fmla="*/ 1139 h 3387275"/>
                <a:gd name="connsiteX2" fmla="*/ 3587920 w 4708929"/>
                <a:gd name="connsiteY2" fmla="*/ 744088 h 3387275"/>
                <a:gd name="connsiteX3" fmla="*/ 4708929 w 4708929"/>
                <a:gd name="connsiteY3" fmla="*/ 2968177 h 3387275"/>
                <a:gd name="connsiteX4" fmla="*/ 4454695 w 4708929"/>
                <a:gd name="connsiteY4" fmla="*/ 3387275 h 3387275"/>
                <a:gd name="connsiteX5" fmla="*/ 3611172 w 4708929"/>
                <a:gd name="connsiteY5" fmla="*/ 2568127 h 3387275"/>
                <a:gd name="connsiteX6" fmla="*/ 6520 w 4708929"/>
                <a:gd name="connsiteY6" fmla="*/ 1868039 h 3387275"/>
                <a:gd name="connsiteX0" fmla="*/ 6520 w 4708929"/>
                <a:gd name="connsiteY0" fmla="*/ 1868039 h 3387275"/>
                <a:gd name="connsiteX1" fmla="*/ 2047252 w 4708929"/>
                <a:gd name="connsiteY1" fmla="*/ 1139 h 3387275"/>
                <a:gd name="connsiteX2" fmla="*/ 3587920 w 4708929"/>
                <a:gd name="connsiteY2" fmla="*/ 744088 h 3387275"/>
                <a:gd name="connsiteX3" fmla="*/ 4708929 w 4708929"/>
                <a:gd name="connsiteY3" fmla="*/ 2968177 h 3387275"/>
                <a:gd name="connsiteX4" fmla="*/ 4454695 w 4708929"/>
                <a:gd name="connsiteY4" fmla="*/ 3387275 h 3387275"/>
                <a:gd name="connsiteX5" fmla="*/ 3611172 w 4708929"/>
                <a:gd name="connsiteY5" fmla="*/ 2568127 h 3387275"/>
                <a:gd name="connsiteX6" fmla="*/ 6520 w 4708929"/>
                <a:gd name="connsiteY6" fmla="*/ 1868039 h 338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8929" h="3387275">
                  <a:moveTo>
                    <a:pt x="6520" y="1868039"/>
                  </a:moveTo>
                  <a:cubicBezTo>
                    <a:pt x="-65712" y="1563239"/>
                    <a:pt x="452608" y="-27435"/>
                    <a:pt x="2047252" y="1139"/>
                  </a:cubicBezTo>
                  <a:cubicBezTo>
                    <a:pt x="2602083" y="-21880"/>
                    <a:pt x="3163357" y="306732"/>
                    <a:pt x="3587920" y="744088"/>
                  </a:cubicBezTo>
                  <a:cubicBezTo>
                    <a:pt x="4045821" y="1252881"/>
                    <a:pt x="4255698" y="2440333"/>
                    <a:pt x="4708929" y="2968177"/>
                  </a:cubicBezTo>
                  <a:cubicBezTo>
                    <a:pt x="4695622" y="3196777"/>
                    <a:pt x="4715652" y="3320601"/>
                    <a:pt x="4454695" y="3387275"/>
                  </a:cubicBezTo>
                  <a:cubicBezTo>
                    <a:pt x="3878246" y="3176138"/>
                    <a:pt x="3825671" y="2874513"/>
                    <a:pt x="3611172" y="2568127"/>
                  </a:cubicBezTo>
                  <a:cubicBezTo>
                    <a:pt x="2904921" y="1383852"/>
                    <a:pt x="1265221" y="1190177"/>
                    <a:pt x="6520" y="1868039"/>
                  </a:cubicBezTo>
                  <a:close/>
                </a:path>
              </a:pathLst>
            </a:custGeom>
            <a:solidFill>
              <a:srgbClr val="EB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38">
              <a:extLst>
                <a:ext uri="{FF2B5EF4-FFF2-40B4-BE49-F238E27FC236}">
                  <a16:creationId xmlns:a16="http://schemas.microsoft.com/office/drawing/2014/main" id="{549C593E-30BD-4926-AE19-1E81E4C6F32E}"/>
                </a:ext>
              </a:extLst>
            </p:cNvPr>
            <p:cNvSpPr/>
            <p:nvPr/>
          </p:nvSpPr>
          <p:spPr>
            <a:xfrm>
              <a:off x="6410905" y="5054894"/>
              <a:ext cx="131910" cy="342378"/>
            </a:xfrm>
            <a:custGeom>
              <a:avLst/>
              <a:gdLst>
                <a:gd name="connsiteX0" fmla="*/ 0 w 548640"/>
                <a:gd name="connsiteY0" fmla="*/ 1362028 h 1362028"/>
                <a:gd name="connsiteX1" fmla="*/ 274320 w 548640"/>
                <a:gd name="connsiteY1" fmla="*/ 0 h 1362028"/>
                <a:gd name="connsiteX2" fmla="*/ 548640 w 548640"/>
                <a:gd name="connsiteY2" fmla="*/ 1362028 h 1362028"/>
                <a:gd name="connsiteX3" fmla="*/ 0 w 548640"/>
                <a:gd name="connsiteY3" fmla="*/ 1362028 h 1362028"/>
                <a:gd name="connsiteX0" fmla="*/ 0 w 529390"/>
                <a:gd name="connsiteY0" fmla="*/ 1362028 h 1448655"/>
                <a:gd name="connsiteX1" fmla="*/ 274320 w 529390"/>
                <a:gd name="connsiteY1" fmla="*/ 0 h 1448655"/>
                <a:gd name="connsiteX2" fmla="*/ 529390 w 529390"/>
                <a:gd name="connsiteY2" fmla="*/ 1448655 h 1448655"/>
                <a:gd name="connsiteX3" fmla="*/ 0 w 529390"/>
                <a:gd name="connsiteY3" fmla="*/ 1362028 h 1448655"/>
                <a:gd name="connsiteX0" fmla="*/ 0 w 529390"/>
                <a:gd name="connsiteY0" fmla="*/ 1294651 h 1381278"/>
                <a:gd name="connsiteX1" fmla="*/ 52939 w 529390"/>
                <a:gd name="connsiteY1" fmla="*/ 0 h 1381278"/>
                <a:gd name="connsiteX2" fmla="*/ 529390 w 529390"/>
                <a:gd name="connsiteY2" fmla="*/ 1381278 h 1381278"/>
                <a:gd name="connsiteX3" fmla="*/ 0 w 529390"/>
                <a:gd name="connsiteY3" fmla="*/ 1294651 h 1381278"/>
                <a:gd name="connsiteX0" fmla="*/ 0 w 529390"/>
                <a:gd name="connsiteY0" fmla="*/ 1294651 h 1381278"/>
                <a:gd name="connsiteX1" fmla="*/ 52939 w 529390"/>
                <a:gd name="connsiteY1" fmla="*/ 0 h 1381278"/>
                <a:gd name="connsiteX2" fmla="*/ 529390 w 529390"/>
                <a:gd name="connsiteY2" fmla="*/ 1381278 h 1381278"/>
                <a:gd name="connsiteX3" fmla="*/ 0 w 529390"/>
                <a:gd name="connsiteY3" fmla="*/ 1294651 h 1381278"/>
                <a:gd name="connsiteX0" fmla="*/ 0 w 624822"/>
                <a:gd name="connsiteY0" fmla="*/ 1294651 h 1381278"/>
                <a:gd name="connsiteX1" fmla="*/ 52939 w 624822"/>
                <a:gd name="connsiteY1" fmla="*/ 0 h 1381278"/>
                <a:gd name="connsiteX2" fmla="*/ 529390 w 624822"/>
                <a:gd name="connsiteY2" fmla="*/ 1381278 h 1381278"/>
                <a:gd name="connsiteX3" fmla="*/ 0 w 624822"/>
                <a:gd name="connsiteY3" fmla="*/ 1294651 h 1381278"/>
                <a:gd name="connsiteX0" fmla="*/ 283945 w 571883"/>
                <a:gd name="connsiteY0" fmla="*/ 1246524 h 1381278"/>
                <a:gd name="connsiteX1" fmla="*/ 0 w 571883"/>
                <a:gd name="connsiteY1" fmla="*/ 0 h 1381278"/>
                <a:gd name="connsiteX2" fmla="*/ 476451 w 571883"/>
                <a:gd name="connsiteY2" fmla="*/ 1381278 h 1381278"/>
                <a:gd name="connsiteX3" fmla="*/ 283945 w 571883"/>
                <a:gd name="connsiteY3" fmla="*/ 1246524 h 1381278"/>
                <a:gd name="connsiteX0" fmla="*/ 283945 w 571883"/>
                <a:gd name="connsiteY0" fmla="*/ 1246524 h 1381278"/>
                <a:gd name="connsiteX1" fmla="*/ 0 w 571883"/>
                <a:gd name="connsiteY1" fmla="*/ 0 h 1381278"/>
                <a:gd name="connsiteX2" fmla="*/ 476451 w 571883"/>
                <a:gd name="connsiteY2" fmla="*/ 1381278 h 1381278"/>
                <a:gd name="connsiteX3" fmla="*/ 283945 w 571883"/>
                <a:gd name="connsiteY3" fmla="*/ 1246524 h 1381278"/>
                <a:gd name="connsiteX0" fmla="*/ 283945 w 571883"/>
                <a:gd name="connsiteY0" fmla="*/ 1246524 h 1381278"/>
                <a:gd name="connsiteX1" fmla="*/ 0 w 571883"/>
                <a:gd name="connsiteY1" fmla="*/ 0 h 1381278"/>
                <a:gd name="connsiteX2" fmla="*/ 476451 w 571883"/>
                <a:gd name="connsiteY2" fmla="*/ 1381278 h 1381278"/>
                <a:gd name="connsiteX3" fmla="*/ 283945 w 571883"/>
                <a:gd name="connsiteY3" fmla="*/ 1246524 h 1381278"/>
                <a:gd name="connsiteX0" fmla="*/ 283945 w 571883"/>
                <a:gd name="connsiteY0" fmla="*/ 1246524 h 1381278"/>
                <a:gd name="connsiteX1" fmla="*/ 0 w 571883"/>
                <a:gd name="connsiteY1" fmla="*/ 0 h 1381278"/>
                <a:gd name="connsiteX2" fmla="*/ 476451 w 571883"/>
                <a:gd name="connsiteY2" fmla="*/ 1381278 h 1381278"/>
                <a:gd name="connsiteX3" fmla="*/ 283945 w 571883"/>
                <a:gd name="connsiteY3" fmla="*/ 1246524 h 1381278"/>
                <a:gd name="connsiteX0" fmla="*/ 283945 w 555016"/>
                <a:gd name="connsiteY0" fmla="*/ 1246524 h 1381278"/>
                <a:gd name="connsiteX1" fmla="*/ 0 w 555016"/>
                <a:gd name="connsiteY1" fmla="*/ 0 h 1381278"/>
                <a:gd name="connsiteX2" fmla="*/ 476451 w 555016"/>
                <a:gd name="connsiteY2" fmla="*/ 1381278 h 1381278"/>
                <a:gd name="connsiteX3" fmla="*/ 283945 w 555016"/>
                <a:gd name="connsiteY3" fmla="*/ 1246524 h 1381278"/>
                <a:gd name="connsiteX0" fmla="*/ 283945 w 555016"/>
                <a:gd name="connsiteY0" fmla="*/ 1246524 h 1381278"/>
                <a:gd name="connsiteX1" fmla="*/ 0 w 555016"/>
                <a:gd name="connsiteY1" fmla="*/ 0 h 1381278"/>
                <a:gd name="connsiteX2" fmla="*/ 476451 w 555016"/>
                <a:gd name="connsiteY2" fmla="*/ 1381278 h 1381278"/>
                <a:gd name="connsiteX3" fmla="*/ 283945 w 555016"/>
                <a:gd name="connsiteY3" fmla="*/ 1246524 h 1381278"/>
                <a:gd name="connsiteX0" fmla="*/ 283945 w 530104"/>
                <a:gd name="connsiteY0" fmla="*/ 1246524 h 1381278"/>
                <a:gd name="connsiteX1" fmla="*/ 0 w 530104"/>
                <a:gd name="connsiteY1" fmla="*/ 0 h 1381278"/>
                <a:gd name="connsiteX2" fmla="*/ 476451 w 530104"/>
                <a:gd name="connsiteY2" fmla="*/ 1381278 h 1381278"/>
                <a:gd name="connsiteX3" fmla="*/ 283945 w 530104"/>
                <a:gd name="connsiteY3" fmla="*/ 1246524 h 1381278"/>
                <a:gd name="connsiteX0" fmla="*/ 283945 w 532173"/>
                <a:gd name="connsiteY0" fmla="*/ 1246524 h 1381278"/>
                <a:gd name="connsiteX1" fmla="*/ 0 w 532173"/>
                <a:gd name="connsiteY1" fmla="*/ 0 h 1381278"/>
                <a:gd name="connsiteX2" fmla="*/ 476451 w 532173"/>
                <a:gd name="connsiteY2" fmla="*/ 1381278 h 1381278"/>
                <a:gd name="connsiteX3" fmla="*/ 283945 w 532173"/>
                <a:gd name="connsiteY3" fmla="*/ 1246524 h 1381278"/>
                <a:gd name="connsiteX0" fmla="*/ 283945 w 532173"/>
                <a:gd name="connsiteY0" fmla="*/ 1246524 h 1381278"/>
                <a:gd name="connsiteX1" fmla="*/ 0 w 532173"/>
                <a:gd name="connsiteY1" fmla="*/ 0 h 1381278"/>
                <a:gd name="connsiteX2" fmla="*/ 476451 w 532173"/>
                <a:gd name="connsiteY2" fmla="*/ 1381278 h 1381278"/>
                <a:gd name="connsiteX3" fmla="*/ 283945 w 532173"/>
                <a:gd name="connsiteY3" fmla="*/ 1246524 h 138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173" h="1381278">
                  <a:moveTo>
                    <a:pt x="283945" y="1246524"/>
                  </a:moveTo>
                  <a:cubicBezTo>
                    <a:pt x="622634" y="879443"/>
                    <a:pt x="283494" y="354999"/>
                    <a:pt x="0" y="0"/>
                  </a:cubicBezTo>
                  <a:cubicBezTo>
                    <a:pt x="717082" y="701058"/>
                    <a:pt x="515504" y="1188756"/>
                    <a:pt x="476451" y="1381278"/>
                  </a:cubicBezTo>
                  <a:lnTo>
                    <a:pt x="283945" y="1246524"/>
                  </a:lnTo>
                  <a:close/>
                </a:path>
              </a:pathLst>
            </a:custGeom>
            <a:solidFill>
              <a:srgbClr val="BA0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73CD8B5D-C938-4A0A-AB39-B94988B21E87}"/>
                </a:ext>
              </a:extLst>
            </p:cNvPr>
            <p:cNvSpPr/>
            <p:nvPr/>
          </p:nvSpPr>
          <p:spPr>
            <a:xfrm>
              <a:off x="5619765" y="5090539"/>
              <a:ext cx="960445" cy="436204"/>
            </a:xfrm>
            <a:custGeom>
              <a:avLst/>
              <a:gdLst>
                <a:gd name="connsiteX0" fmla="*/ 0 w 3600450"/>
                <a:gd name="connsiteY0" fmla="*/ 0 h 1762125"/>
                <a:gd name="connsiteX1" fmla="*/ 3600450 w 3600450"/>
                <a:gd name="connsiteY1" fmla="*/ 0 h 1762125"/>
                <a:gd name="connsiteX2" fmla="*/ 3600450 w 3600450"/>
                <a:gd name="connsiteY2" fmla="*/ 1762125 h 1762125"/>
                <a:gd name="connsiteX3" fmla="*/ 0 w 3600450"/>
                <a:gd name="connsiteY3" fmla="*/ 1762125 h 1762125"/>
                <a:gd name="connsiteX4" fmla="*/ 0 w 3600450"/>
                <a:gd name="connsiteY4" fmla="*/ 0 h 1762125"/>
                <a:gd name="connsiteX0" fmla="*/ 0 w 3686175"/>
                <a:gd name="connsiteY0" fmla="*/ 1076325 h 1762125"/>
                <a:gd name="connsiteX1" fmla="*/ 3686175 w 3686175"/>
                <a:gd name="connsiteY1" fmla="*/ 0 h 1762125"/>
                <a:gd name="connsiteX2" fmla="*/ 3686175 w 3686175"/>
                <a:gd name="connsiteY2" fmla="*/ 1762125 h 1762125"/>
                <a:gd name="connsiteX3" fmla="*/ 85725 w 3686175"/>
                <a:gd name="connsiteY3" fmla="*/ 1762125 h 1762125"/>
                <a:gd name="connsiteX4" fmla="*/ 0 w 3686175"/>
                <a:gd name="connsiteY4" fmla="*/ 1076325 h 1762125"/>
                <a:gd name="connsiteX0" fmla="*/ 0 w 3686175"/>
                <a:gd name="connsiteY0" fmla="*/ 1076325 h 1762125"/>
                <a:gd name="connsiteX1" fmla="*/ 3686175 w 3686175"/>
                <a:gd name="connsiteY1" fmla="*/ 0 h 1762125"/>
                <a:gd name="connsiteX2" fmla="*/ 3686175 w 3686175"/>
                <a:gd name="connsiteY2" fmla="*/ 1762125 h 1762125"/>
                <a:gd name="connsiteX3" fmla="*/ 85725 w 3686175"/>
                <a:gd name="connsiteY3" fmla="*/ 1762125 h 1762125"/>
                <a:gd name="connsiteX4" fmla="*/ 0 w 3686175"/>
                <a:gd name="connsiteY4" fmla="*/ 1076325 h 1762125"/>
                <a:gd name="connsiteX0" fmla="*/ 71427 w 3757602"/>
                <a:gd name="connsiteY0" fmla="*/ 1076325 h 1762125"/>
                <a:gd name="connsiteX1" fmla="*/ 3757602 w 3757602"/>
                <a:gd name="connsiteY1" fmla="*/ 0 h 1762125"/>
                <a:gd name="connsiteX2" fmla="*/ 3757602 w 3757602"/>
                <a:gd name="connsiteY2" fmla="*/ 1762125 h 1762125"/>
                <a:gd name="connsiteX3" fmla="*/ 157152 w 3757602"/>
                <a:gd name="connsiteY3" fmla="*/ 1762125 h 1762125"/>
                <a:gd name="connsiteX4" fmla="*/ 71427 w 3757602"/>
                <a:gd name="connsiteY4" fmla="*/ 1076325 h 1762125"/>
                <a:gd name="connsiteX0" fmla="*/ 78096 w 3764271"/>
                <a:gd name="connsiteY0" fmla="*/ 1076325 h 1762125"/>
                <a:gd name="connsiteX1" fmla="*/ 3764271 w 3764271"/>
                <a:gd name="connsiteY1" fmla="*/ 0 h 1762125"/>
                <a:gd name="connsiteX2" fmla="*/ 3764271 w 3764271"/>
                <a:gd name="connsiteY2" fmla="*/ 1762125 h 1762125"/>
                <a:gd name="connsiteX3" fmla="*/ 163821 w 3764271"/>
                <a:gd name="connsiteY3" fmla="*/ 1762125 h 1762125"/>
                <a:gd name="connsiteX4" fmla="*/ 78096 w 3764271"/>
                <a:gd name="connsiteY4" fmla="*/ 1076325 h 1762125"/>
                <a:gd name="connsiteX0" fmla="*/ 79129 w 3765304"/>
                <a:gd name="connsiteY0" fmla="*/ 1076325 h 1781175"/>
                <a:gd name="connsiteX1" fmla="*/ 3765304 w 3765304"/>
                <a:gd name="connsiteY1" fmla="*/ 0 h 1781175"/>
                <a:gd name="connsiteX2" fmla="*/ 3765304 w 3765304"/>
                <a:gd name="connsiteY2" fmla="*/ 1762125 h 1781175"/>
                <a:gd name="connsiteX3" fmla="*/ 160092 w 3765304"/>
                <a:gd name="connsiteY3" fmla="*/ 1781175 h 1781175"/>
                <a:gd name="connsiteX4" fmla="*/ 79129 w 3765304"/>
                <a:gd name="connsiteY4" fmla="*/ 1076325 h 1781175"/>
                <a:gd name="connsiteX0" fmla="*/ 80051 w 3766226"/>
                <a:gd name="connsiteY0" fmla="*/ 1076325 h 1781175"/>
                <a:gd name="connsiteX1" fmla="*/ 3766226 w 3766226"/>
                <a:gd name="connsiteY1" fmla="*/ 0 h 1781175"/>
                <a:gd name="connsiteX2" fmla="*/ 3766226 w 3766226"/>
                <a:gd name="connsiteY2" fmla="*/ 1762125 h 1781175"/>
                <a:gd name="connsiteX3" fmla="*/ 161014 w 3766226"/>
                <a:gd name="connsiteY3" fmla="*/ 1781175 h 1781175"/>
                <a:gd name="connsiteX4" fmla="*/ 80051 w 3766226"/>
                <a:gd name="connsiteY4" fmla="*/ 1076325 h 1781175"/>
                <a:gd name="connsiteX0" fmla="*/ 72312 w 3758487"/>
                <a:gd name="connsiteY0" fmla="*/ 1076325 h 1781175"/>
                <a:gd name="connsiteX1" fmla="*/ 3758487 w 3758487"/>
                <a:gd name="connsiteY1" fmla="*/ 0 h 1781175"/>
                <a:gd name="connsiteX2" fmla="*/ 3758487 w 3758487"/>
                <a:gd name="connsiteY2" fmla="*/ 1762125 h 1781175"/>
                <a:gd name="connsiteX3" fmla="*/ 153275 w 3758487"/>
                <a:gd name="connsiteY3" fmla="*/ 1781175 h 1781175"/>
                <a:gd name="connsiteX4" fmla="*/ 72312 w 3758487"/>
                <a:gd name="connsiteY4" fmla="*/ 1076325 h 1781175"/>
                <a:gd name="connsiteX0" fmla="*/ 72312 w 3758487"/>
                <a:gd name="connsiteY0" fmla="*/ 1076325 h 1781175"/>
                <a:gd name="connsiteX1" fmla="*/ 3758487 w 3758487"/>
                <a:gd name="connsiteY1" fmla="*/ 0 h 1781175"/>
                <a:gd name="connsiteX2" fmla="*/ 3758487 w 3758487"/>
                <a:gd name="connsiteY2" fmla="*/ 1762125 h 1781175"/>
                <a:gd name="connsiteX3" fmla="*/ 153275 w 3758487"/>
                <a:gd name="connsiteY3" fmla="*/ 1781175 h 1781175"/>
                <a:gd name="connsiteX4" fmla="*/ 72312 w 3758487"/>
                <a:gd name="connsiteY4" fmla="*/ 1076325 h 1781175"/>
                <a:gd name="connsiteX0" fmla="*/ 72312 w 3758487"/>
                <a:gd name="connsiteY0" fmla="*/ 1076325 h 1781175"/>
                <a:gd name="connsiteX1" fmla="*/ 3758487 w 3758487"/>
                <a:gd name="connsiteY1" fmla="*/ 0 h 1781175"/>
                <a:gd name="connsiteX2" fmla="*/ 3758487 w 3758487"/>
                <a:gd name="connsiteY2" fmla="*/ 1762125 h 1781175"/>
                <a:gd name="connsiteX3" fmla="*/ 153275 w 3758487"/>
                <a:gd name="connsiteY3" fmla="*/ 1781175 h 1781175"/>
                <a:gd name="connsiteX4" fmla="*/ 72312 w 3758487"/>
                <a:gd name="connsiteY4" fmla="*/ 1076325 h 1781175"/>
                <a:gd name="connsiteX0" fmla="*/ 72312 w 3758487"/>
                <a:gd name="connsiteY0" fmla="*/ 1076325 h 1781175"/>
                <a:gd name="connsiteX1" fmla="*/ 3758487 w 3758487"/>
                <a:gd name="connsiteY1" fmla="*/ 0 h 1781175"/>
                <a:gd name="connsiteX2" fmla="*/ 3725149 w 3758487"/>
                <a:gd name="connsiteY2" fmla="*/ 1762125 h 1781175"/>
                <a:gd name="connsiteX3" fmla="*/ 153275 w 3758487"/>
                <a:gd name="connsiteY3" fmla="*/ 1781175 h 1781175"/>
                <a:gd name="connsiteX4" fmla="*/ 72312 w 3758487"/>
                <a:gd name="connsiteY4" fmla="*/ 1076325 h 1781175"/>
                <a:gd name="connsiteX0" fmla="*/ 72312 w 3874150"/>
                <a:gd name="connsiteY0" fmla="*/ 1076325 h 1781175"/>
                <a:gd name="connsiteX1" fmla="*/ 3758487 w 3874150"/>
                <a:gd name="connsiteY1" fmla="*/ 0 h 1781175"/>
                <a:gd name="connsiteX2" fmla="*/ 3725149 w 3874150"/>
                <a:gd name="connsiteY2" fmla="*/ 1762125 h 1781175"/>
                <a:gd name="connsiteX3" fmla="*/ 153275 w 3874150"/>
                <a:gd name="connsiteY3" fmla="*/ 1781175 h 1781175"/>
                <a:gd name="connsiteX4" fmla="*/ 72312 w 3874150"/>
                <a:gd name="connsiteY4" fmla="*/ 1076325 h 1781175"/>
                <a:gd name="connsiteX0" fmla="*/ 72312 w 3867381"/>
                <a:gd name="connsiteY0" fmla="*/ 1076325 h 1781175"/>
                <a:gd name="connsiteX1" fmla="*/ 3758487 w 3867381"/>
                <a:gd name="connsiteY1" fmla="*/ 0 h 1781175"/>
                <a:gd name="connsiteX2" fmla="*/ 3715624 w 3867381"/>
                <a:gd name="connsiteY2" fmla="*/ 1752600 h 1781175"/>
                <a:gd name="connsiteX3" fmla="*/ 153275 w 3867381"/>
                <a:gd name="connsiteY3" fmla="*/ 1781175 h 1781175"/>
                <a:gd name="connsiteX4" fmla="*/ 72312 w 3867381"/>
                <a:gd name="connsiteY4" fmla="*/ 1076325 h 1781175"/>
                <a:gd name="connsiteX0" fmla="*/ 72312 w 3867381"/>
                <a:gd name="connsiteY0" fmla="*/ 1076325 h 1781175"/>
                <a:gd name="connsiteX1" fmla="*/ 3758487 w 3867381"/>
                <a:gd name="connsiteY1" fmla="*/ 0 h 1781175"/>
                <a:gd name="connsiteX2" fmla="*/ 3715624 w 3867381"/>
                <a:gd name="connsiteY2" fmla="*/ 1752600 h 1781175"/>
                <a:gd name="connsiteX3" fmla="*/ 153275 w 3867381"/>
                <a:gd name="connsiteY3" fmla="*/ 1781175 h 1781175"/>
                <a:gd name="connsiteX4" fmla="*/ 72312 w 3867381"/>
                <a:gd name="connsiteY4" fmla="*/ 1076325 h 1781175"/>
                <a:gd name="connsiteX0" fmla="*/ 72312 w 3879485"/>
                <a:gd name="connsiteY0" fmla="*/ 546772 h 1251622"/>
                <a:gd name="connsiteX1" fmla="*/ 3796587 w 3879485"/>
                <a:gd name="connsiteY1" fmla="*/ 575347 h 1251622"/>
                <a:gd name="connsiteX2" fmla="*/ 3715624 w 3879485"/>
                <a:gd name="connsiteY2" fmla="*/ 1223047 h 1251622"/>
                <a:gd name="connsiteX3" fmla="*/ 153275 w 3879485"/>
                <a:gd name="connsiteY3" fmla="*/ 1251622 h 1251622"/>
                <a:gd name="connsiteX4" fmla="*/ 72312 w 3879485"/>
                <a:gd name="connsiteY4" fmla="*/ 546772 h 1251622"/>
                <a:gd name="connsiteX0" fmla="*/ 72312 w 3879485"/>
                <a:gd name="connsiteY0" fmla="*/ 1069790 h 1774640"/>
                <a:gd name="connsiteX1" fmla="*/ 3796587 w 3879485"/>
                <a:gd name="connsiteY1" fmla="*/ 1098365 h 1774640"/>
                <a:gd name="connsiteX2" fmla="*/ 3715624 w 3879485"/>
                <a:gd name="connsiteY2" fmla="*/ 1746065 h 1774640"/>
                <a:gd name="connsiteX3" fmla="*/ 153275 w 3879485"/>
                <a:gd name="connsiteY3" fmla="*/ 1774640 h 1774640"/>
                <a:gd name="connsiteX4" fmla="*/ 72312 w 3879485"/>
                <a:gd name="connsiteY4" fmla="*/ 1069790 h 1774640"/>
                <a:gd name="connsiteX0" fmla="*/ 72312 w 3901219"/>
                <a:gd name="connsiteY0" fmla="*/ 1069790 h 1774640"/>
                <a:gd name="connsiteX1" fmla="*/ 3796587 w 3901219"/>
                <a:gd name="connsiteY1" fmla="*/ 1098365 h 1774640"/>
                <a:gd name="connsiteX2" fmla="*/ 3715624 w 3901219"/>
                <a:gd name="connsiteY2" fmla="*/ 1746065 h 1774640"/>
                <a:gd name="connsiteX3" fmla="*/ 153275 w 3901219"/>
                <a:gd name="connsiteY3" fmla="*/ 1774640 h 1774640"/>
                <a:gd name="connsiteX4" fmla="*/ 72312 w 3901219"/>
                <a:gd name="connsiteY4" fmla="*/ 1069790 h 1774640"/>
                <a:gd name="connsiteX0" fmla="*/ 72312 w 3865067"/>
                <a:gd name="connsiteY0" fmla="*/ 1069790 h 1774640"/>
                <a:gd name="connsiteX1" fmla="*/ 3796587 w 3865067"/>
                <a:gd name="connsiteY1" fmla="*/ 1098365 h 1774640"/>
                <a:gd name="connsiteX2" fmla="*/ 3715624 w 3865067"/>
                <a:gd name="connsiteY2" fmla="*/ 1746065 h 1774640"/>
                <a:gd name="connsiteX3" fmla="*/ 153275 w 3865067"/>
                <a:gd name="connsiteY3" fmla="*/ 1774640 h 1774640"/>
                <a:gd name="connsiteX4" fmla="*/ 72312 w 3865067"/>
                <a:gd name="connsiteY4" fmla="*/ 1069790 h 1774640"/>
                <a:gd name="connsiteX0" fmla="*/ 72312 w 3872228"/>
                <a:gd name="connsiteY0" fmla="*/ 1069790 h 1774640"/>
                <a:gd name="connsiteX1" fmla="*/ 3796587 w 3872228"/>
                <a:gd name="connsiteY1" fmla="*/ 1098365 h 1774640"/>
                <a:gd name="connsiteX2" fmla="*/ 3715624 w 3872228"/>
                <a:gd name="connsiteY2" fmla="*/ 1746065 h 1774640"/>
                <a:gd name="connsiteX3" fmla="*/ 153275 w 3872228"/>
                <a:gd name="connsiteY3" fmla="*/ 1774640 h 1774640"/>
                <a:gd name="connsiteX4" fmla="*/ 72312 w 3872228"/>
                <a:gd name="connsiteY4" fmla="*/ 1069790 h 1774640"/>
                <a:gd name="connsiteX0" fmla="*/ 72312 w 3872228"/>
                <a:gd name="connsiteY0" fmla="*/ 1078769 h 1783619"/>
                <a:gd name="connsiteX1" fmla="*/ 3796587 w 3872228"/>
                <a:gd name="connsiteY1" fmla="*/ 1107344 h 1783619"/>
                <a:gd name="connsiteX2" fmla="*/ 3715624 w 3872228"/>
                <a:gd name="connsiteY2" fmla="*/ 1755044 h 1783619"/>
                <a:gd name="connsiteX3" fmla="*/ 153275 w 3872228"/>
                <a:gd name="connsiteY3" fmla="*/ 1783619 h 1783619"/>
                <a:gd name="connsiteX4" fmla="*/ 72312 w 3872228"/>
                <a:gd name="connsiteY4" fmla="*/ 1078769 h 1783619"/>
                <a:gd name="connsiteX0" fmla="*/ 73926 w 3873842"/>
                <a:gd name="connsiteY0" fmla="*/ 1078769 h 1783619"/>
                <a:gd name="connsiteX1" fmla="*/ 3798201 w 3873842"/>
                <a:gd name="connsiteY1" fmla="*/ 1107344 h 1783619"/>
                <a:gd name="connsiteX2" fmla="*/ 3717238 w 3873842"/>
                <a:gd name="connsiteY2" fmla="*/ 1755044 h 1783619"/>
                <a:gd name="connsiteX3" fmla="*/ 154889 w 3873842"/>
                <a:gd name="connsiteY3" fmla="*/ 1783619 h 1783619"/>
                <a:gd name="connsiteX4" fmla="*/ 73926 w 3873842"/>
                <a:gd name="connsiteY4" fmla="*/ 1078769 h 1783619"/>
                <a:gd name="connsiteX0" fmla="*/ 71234 w 3871150"/>
                <a:gd name="connsiteY0" fmla="*/ 1078769 h 1755044"/>
                <a:gd name="connsiteX1" fmla="*/ 3795509 w 3871150"/>
                <a:gd name="connsiteY1" fmla="*/ 1107344 h 1755044"/>
                <a:gd name="connsiteX2" fmla="*/ 3714546 w 3871150"/>
                <a:gd name="connsiteY2" fmla="*/ 1755044 h 1755044"/>
                <a:gd name="connsiteX3" fmla="*/ 166485 w 3871150"/>
                <a:gd name="connsiteY3" fmla="*/ 1755044 h 1755044"/>
                <a:gd name="connsiteX4" fmla="*/ 71234 w 3871150"/>
                <a:gd name="connsiteY4" fmla="*/ 1078769 h 1755044"/>
                <a:gd name="connsiteX0" fmla="*/ 74868 w 3874784"/>
                <a:gd name="connsiteY0" fmla="*/ 1078769 h 1759807"/>
                <a:gd name="connsiteX1" fmla="*/ 3799143 w 3874784"/>
                <a:gd name="connsiteY1" fmla="*/ 1107344 h 1759807"/>
                <a:gd name="connsiteX2" fmla="*/ 3718180 w 3874784"/>
                <a:gd name="connsiteY2" fmla="*/ 1755044 h 1759807"/>
                <a:gd name="connsiteX3" fmla="*/ 151069 w 3874784"/>
                <a:gd name="connsiteY3" fmla="*/ 1759807 h 1759807"/>
                <a:gd name="connsiteX4" fmla="*/ 74868 w 3874784"/>
                <a:gd name="connsiteY4" fmla="*/ 1078769 h 1759807"/>
                <a:gd name="connsiteX0" fmla="*/ 74868 w 3874784"/>
                <a:gd name="connsiteY0" fmla="*/ 1078769 h 1759807"/>
                <a:gd name="connsiteX1" fmla="*/ 3799143 w 3874784"/>
                <a:gd name="connsiteY1" fmla="*/ 1107344 h 1759807"/>
                <a:gd name="connsiteX2" fmla="*/ 3718180 w 3874784"/>
                <a:gd name="connsiteY2" fmla="*/ 1755044 h 1759807"/>
                <a:gd name="connsiteX3" fmla="*/ 151069 w 3874784"/>
                <a:gd name="connsiteY3" fmla="*/ 1759807 h 1759807"/>
                <a:gd name="connsiteX4" fmla="*/ 74868 w 3874784"/>
                <a:gd name="connsiteY4" fmla="*/ 1078769 h 1759807"/>
                <a:gd name="connsiteX0" fmla="*/ 74868 w 3874784"/>
                <a:gd name="connsiteY0" fmla="*/ 1078769 h 1759807"/>
                <a:gd name="connsiteX1" fmla="*/ 3799143 w 3874784"/>
                <a:gd name="connsiteY1" fmla="*/ 1107344 h 1759807"/>
                <a:gd name="connsiteX2" fmla="*/ 3718180 w 3874784"/>
                <a:gd name="connsiteY2" fmla="*/ 1755044 h 1759807"/>
                <a:gd name="connsiteX3" fmla="*/ 151069 w 3874784"/>
                <a:gd name="connsiteY3" fmla="*/ 1759807 h 1759807"/>
                <a:gd name="connsiteX4" fmla="*/ 74868 w 3874784"/>
                <a:gd name="connsiteY4" fmla="*/ 1078769 h 175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4784" h="1759807">
                  <a:moveTo>
                    <a:pt x="74868" y="1078769"/>
                  </a:moveTo>
                  <a:cubicBezTo>
                    <a:pt x="817818" y="-327756"/>
                    <a:pt x="2956180" y="-400781"/>
                    <a:pt x="3799143" y="1107344"/>
                  </a:cubicBezTo>
                  <a:cubicBezTo>
                    <a:pt x="3878517" y="1304194"/>
                    <a:pt x="3948368" y="1572481"/>
                    <a:pt x="3718180" y="1755044"/>
                  </a:cubicBezTo>
                  <a:cubicBezTo>
                    <a:pt x="3326068" y="994632"/>
                    <a:pt x="1224218" y="296132"/>
                    <a:pt x="151069" y="1759807"/>
                  </a:cubicBezTo>
                  <a:cubicBezTo>
                    <a:pt x="112969" y="1726470"/>
                    <a:pt x="-115632" y="1621694"/>
                    <a:pt x="74868" y="10787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                          </a:t>
              </a:r>
              <a:endParaRPr lang="zh-CN" altLang="en-US"/>
            </a:p>
          </p:txBody>
        </p:sp>
        <p:sp>
          <p:nvSpPr>
            <p:cNvPr id="14" name="椭圆 61">
              <a:extLst>
                <a:ext uri="{FF2B5EF4-FFF2-40B4-BE49-F238E27FC236}">
                  <a16:creationId xmlns:a16="http://schemas.microsoft.com/office/drawing/2014/main" id="{A1DBF2A0-FF44-48D9-A414-65EB131F0371}"/>
                </a:ext>
              </a:extLst>
            </p:cNvPr>
            <p:cNvSpPr/>
            <p:nvPr/>
          </p:nvSpPr>
          <p:spPr>
            <a:xfrm>
              <a:off x="6751448" y="5586947"/>
              <a:ext cx="200682" cy="20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70">
              <a:extLst>
                <a:ext uri="{FF2B5EF4-FFF2-40B4-BE49-F238E27FC236}">
                  <a16:creationId xmlns:a16="http://schemas.microsoft.com/office/drawing/2014/main" id="{F1CC50E2-93A8-4333-BBD8-43BCAA0FF725}"/>
                </a:ext>
              </a:extLst>
            </p:cNvPr>
            <p:cNvSpPr/>
            <p:nvPr/>
          </p:nvSpPr>
          <p:spPr>
            <a:xfrm rot="293946">
              <a:off x="5869800" y="5372332"/>
              <a:ext cx="192474" cy="120856"/>
            </a:xfrm>
            <a:custGeom>
              <a:avLst/>
              <a:gdLst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381000 w 716756"/>
                <a:gd name="connsiteY3" fmla="*/ 50007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381000 w 716756"/>
                <a:gd name="connsiteY3" fmla="*/ 50007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56" h="450057">
                  <a:moveTo>
                    <a:pt x="16668" y="450057"/>
                  </a:moveTo>
                  <a:cubicBezTo>
                    <a:pt x="113507" y="396083"/>
                    <a:pt x="191293" y="156369"/>
                    <a:pt x="716756" y="164307"/>
                  </a:cubicBezTo>
                  <a:cubicBezTo>
                    <a:pt x="634205" y="11907"/>
                    <a:pt x="496889" y="7144"/>
                    <a:pt x="340519" y="0"/>
                  </a:cubicBezTo>
                  <a:cubicBezTo>
                    <a:pt x="365125" y="15081"/>
                    <a:pt x="380206" y="32544"/>
                    <a:pt x="400050" y="45244"/>
                  </a:cubicBezTo>
                  <a:cubicBezTo>
                    <a:pt x="207168" y="34131"/>
                    <a:pt x="69057" y="113506"/>
                    <a:pt x="0" y="204788"/>
                  </a:cubicBezTo>
                  <a:cubicBezTo>
                    <a:pt x="34131" y="197645"/>
                    <a:pt x="53976" y="190500"/>
                    <a:pt x="80962" y="197644"/>
                  </a:cubicBezTo>
                  <a:cubicBezTo>
                    <a:pt x="10318" y="285750"/>
                    <a:pt x="-3176" y="333376"/>
                    <a:pt x="16668" y="4500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71">
              <a:extLst>
                <a:ext uri="{FF2B5EF4-FFF2-40B4-BE49-F238E27FC236}">
                  <a16:creationId xmlns:a16="http://schemas.microsoft.com/office/drawing/2014/main" id="{36AF7C46-99E5-477E-83AA-B7DBDCEBB338}"/>
                </a:ext>
              </a:extLst>
            </p:cNvPr>
            <p:cNvSpPr/>
            <p:nvPr/>
          </p:nvSpPr>
          <p:spPr>
            <a:xfrm rot="21306054" flipH="1">
              <a:off x="6137511" y="5377510"/>
              <a:ext cx="192474" cy="120856"/>
            </a:xfrm>
            <a:custGeom>
              <a:avLst/>
              <a:gdLst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23900"/>
                <a:gd name="connsiteY0" fmla="*/ 447675 h 447675"/>
                <a:gd name="connsiteX1" fmla="*/ 723900 w 723900"/>
                <a:gd name="connsiteY1" fmla="*/ 157163 h 447675"/>
                <a:gd name="connsiteX2" fmla="*/ 340519 w 723900"/>
                <a:gd name="connsiteY2" fmla="*/ 0 h 447675"/>
                <a:gd name="connsiteX3" fmla="*/ 381000 w 723900"/>
                <a:gd name="connsiteY3" fmla="*/ 50007 h 447675"/>
                <a:gd name="connsiteX4" fmla="*/ 0 w 723900"/>
                <a:gd name="connsiteY4" fmla="*/ 204788 h 447675"/>
                <a:gd name="connsiteX5" fmla="*/ 80962 w 723900"/>
                <a:gd name="connsiteY5" fmla="*/ 211932 h 447675"/>
                <a:gd name="connsiteX6" fmla="*/ 33337 w 723900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381000 w 716756"/>
                <a:gd name="connsiteY3" fmla="*/ 50007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381000 w 716756"/>
                <a:gd name="connsiteY3" fmla="*/ 50007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211932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33337 w 716756"/>
                <a:gd name="connsiteY0" fmla="*/ 447675 h 447675"/>
                <a:gd name="connsiteX1" fmla="*/ 716756 w 716756"/>
                <a:gd name="connsiteY1" fmla="*/ 164307 h 447675"/>
                <a:gd name="connsiteX2" fmla="*/ 340519 w 716756"/>
                <a:gd name="connsiteY2" fmla="*/ 0 h 447675"/>
                <a:gd name="connsiteX3" fmla="*/ 400050 w 716756"/>
                <a:gd name="connsiteY3" fmla="*/ 45244 h 447675"/>
                <a:gd name="connsiteX4" fmla="*/ 0 w 716756"/>
                <a:gd name="connsiteY4" fmla="*/ 204788 h 447675"/>
                <a:gd name="connsiteX5" fmla="*/ 80962 w 716756"/>
                <a:gd name="connsiteY5" fmla="*/ 197644 h 447675"/>
                <a:gd name="connsiteX6" fmla="*/ 33337 w 716756"/>
                <a:gd name="connsiteY6" fmla="*/ 447675 h 447675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  <a:gd name="connsiteX0" fmla="*/ 16668 w 716756"/>
                <a:gd name="connsiteY0" fmla="*/ 450057 h 450057"/>
                <a:gd name="connsiteX1" fmla="*/ 716756 w 716756"/>
                <a:gd name="connsiteY1" fmla="*/ 164307 h 450057"/>
                <a:gd name="connsiteX2" fmla="*/ 340519 w 716756"/>
                <a:gd name="connsiteY2" fmla="*/ 0 h 450057"/>
                <a:gd name="connsiteX3" fmla="*/ 400050 w 716756"/>
                <a:gd name="connsiteY3" fmla="*/ 45244 h 450057"/>
                <a:gd name="connsiteX4" fmla="*/ 0 w 716756"/>
                <a:gd name="connsiteY4" fmla="*/ 204788 h 450057"/>
                <a:gd name="connsiteX5" fmla="*/ 80962 w 716756"/>
                <a:gd name="connsiteY5" fmla="*/ 197644 h 450057"/>
                <a:gd name="connsiteX6" fmla="*/ 16668 w 716756"/>
                <a:gd name="connsiteY6" fmla="*/ 450057 h 45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56" h="450057">
                  <a:moveTo>
                    <a:pt x="16668" y="450057"/>
                  </a:moveTo>
                  <a:cubicBezTo>
                    <a:pt x="113507" y="396083"/>
                    <a:pt x="191293" y="156369"/>
                    <a:pt x="716756" y="164307"/>
                  </a:cubicBezTo>
                  <a:cubicBezTo>
                    <a:pt x="634205" y="11907"/>
                    <a:pt x="496889" y="7144"/>
                    <a:pt x="340519" y="0"/>
                  </a:cubicBezTo>
                  <a:cubicBezTo>
                    <a:pt x="365125" y="15081"/>
                    <a:pt x="380206" y="32544"/>
                    <a:pt x="400050" y="45244"/>
                  </a:cubicBezTo>
                  <a:cubicBezTo>
                    <a:pt x="207168" y="34131"/>
                    <a:pt x="69057" y="113506"/>
                    <a:pt x="0" y="204788"/>
                  </a:cubicBezTo>
                  <a:cubicBezTo>
                    <a:pt x="34131" y="197645"/>
                    <a:pt x="53976" y="190500"/>
                    <a:pt x="80962" y="197644"/>
                  </a:cubicBezTo>
                  <a:cubicBezTo>
                    <a:pt x="10318" y="285750"/>
                    <a:pt x="-3176" y="333376"/>
                    <a:pt x="16668" y="4500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76">
              <a:extLst>
                <a:ext uri="{FF2B5EF4-FFF2-40B4-BE49-F238E27FC236}">
                  <a16:creationId xmlns:a16="http://schemas.microsoft.com/office/drawing/2014/main" id="{5A5F9A81-09F3-456E-8484-E7B355571C12}"/>
                </a:ext>
              </a:extLst>
            </p:cNvPr>
            <p:cNvSpPr/>
            <p:nvPr/>
          </p:nvSpPr>
          <p:spPr>
            <a:xfrm>
              <a:off x="6751448" y="5596125"/>
              <a:ext cx="180728" cy="191505"/>
            </a:xfrm>
            <a:custGeom>
              <a:avLst/>
              <a:gdLst>
                <a:gd name="connsiteX0" fmla="*/ 237638 w 729122"/>
                <a:gd name="connsiteY0" fmla="*/ 0 h 772601"/>
                <a:gd name="connsiteX1" fmla="*/ 226270 w 729122"/>
                <a:gd name="connsiteY1" fmla="*/ 13778 h 772601"/>
                <a:gd name="connsiteX2" fmla="*/ 157134 w 729122"/>
                <a:gd name="connsiteY2" fmla="*/ 240113 h 772601"/>
                <a:gd name="connsiteX3" fmla="*/ 561947 w 729122"/>
                <a:gd name="connsiteY3" fmla="*/ 644926 h 772601"/>
                <a:gd name="connsiteX4" fmla="*/ 719518 w 729122"/>
                <a:gd name="connsiteY4" fmla="*/ 613114 h 772601"/>
                <a:gd name="connsiteX5" fmla="*/ 729122 w 729122"/>
                <a:gd name="connsiteY5" fmla="*/ 607901 h 772601"/>
                <a:gd name="connsiteX6" fmla="*/ 691059 w 729122"/>
                <a:gd name="connsiteY6" fmla="*/ 654034 h 772601"/>
                <a:gd name="connsiteX7" fmla="*/ 404813 w 729122"/>
                <a:gd name="connsiteY7" fmla="*/ 772601 h 772601"/>
                <a:gd name="connsiteX8" fmla="*/ 0 w 729122"/>
                <a:gd name="connsiteY8" fmla="*/ 367788 h 772601"/>
                <a:gd name="connsiteX9" fmla="*/ 178478 w 729122"/>
                <a:gd name="connsiteY9" fmla="*/ 32111 h 77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122" h="772601">
                  <a:moveTo>
                    <a:pt x="237638" y="0"/>
                  </a:moveTo>
                  <a:lnTo>
                    <a:pt x="226270" y="13778"/>
                  </a:lnTo>
                  <a:cubicBezTo>
                    <a:pt x="182621" y="78387"/>
                    <a:pt x="157134" y="156274"/>
                    <a:pt x="157134" y="240113"/>
                  </a:cubicBezTo>
                  <a:cubicBezTo>
                    <a:pt x="157134" y="463685"/>
                    <a:pt x="338375" y="644926"/>
                    <a:pt x="561947" y="644926"/>
                  </a:cubicBezTo>
                  <a:cubicBezTo>
                    <a:pt x="617840" y="644926"/>
                    <a:pt x="671087" y="633599"/>
                    <a:pt x="719518" y="613114"/>
                  </a:cubicBezTo>
                  <a:lnTo>
                    <a:pt x="729122" y="607901"/>
                  </a:lnTo>
                  <a:lnTo>
                    <a:pt x="691059" y="654034"/>
                  </a:lnTo>
                  <a:cubicBezTo>
                    <a:pt x="617802" y="727291"/>
                    <a:pt x="516599" y="772601"/>
                    <a:pt x="404813" y="772601"/>
                  </a:cubicBezTo>
                  <a:cubicBezTo>
                    <a:pt x="181241" y="772601"/>
                    <a:pt x="0" y="591360"/>
                    <a:pt x="0" y="367788"/>
                  </a:cubicBezTo>
                  <a:cubicBezTo>
                    <a:pt x="0" y="228056"/>
                    <a:pt x="70797" y="104859"/>
                    <a:pt x="178478" y="32111"/>
                  </a:cubicBezTo>
                  <a:close/>
                </a:path>
              </a:pathLst>
            </a:custGeom>
            <a:solidFill>
              <a:srgbClr val="E5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80">
              <a:extLst>
                <a:ext uri="{FF2B5EF4-FFF2-40B4-BE49-F238E27FC236}">
                  <a16:creationId xmlns:a16="http://schemas.microsoft.com/office/drawing/2014/main" id="{5552A37F-F2FF-4678-A61F-5895608A1376}"/>
                </a:ext>
              </a:extLst>
            </p:cNvPr>
            <p:cNvSpPr/>
            <p:nvPr/>
          </p:nvSpPr>
          <p:spPr>
            <a:xfrm>
              <a:off x="5599588" y="5507841"/>
              <a:ext cx="1034642" cy="521841"/>
            </a:xfrm>
            <a:custGeom>
              <a:avLst/>
              <a:gdLst>
                <a:gd name="connsiteX0" fmla="*/ 938959 w 1034642"/>
                <a:gd name="connsiteY0" fmla="*/ 0 h 521841"/>
                <a:gd name="connsiteX1" fmla="*/ 1034642 w 1034642"/>
                <a:gd name="connsiteY1" fmla="*/ 423554 h 521841"/>
                <a:gd name="connsiteX2" fmla="*/ 1034242 w 1034642"/>
                <a:gd name="connsiteY2" fmla="*/ 455465 h 521841"/>
                <a:gd name="connsiteX3" fmla="*/ 954923 w 1034642"/>
                <a:gd name="connsiteY3" fmla="*/ 475861 h 521841"/>
                <a:gd name="connsiteX4" fmla="*/ 498804 w 1034642"/>
                <a:gd name="connsiteY4" fmla="*/ 521841 h 521841"/>
                <a:gd name="connsiteX5" fmla="*/ 42686 w 1034642"/>
                <a:gd name="connsiteY5" fmla="*/ 475861 h 521841"/>
                <a:gd name="connsiteX6" fmla="*/ 297 w 1034642"/>
                <a:gd name="connsiteY6" fmla="*/ 464961 h 521841"/>
                <a:gd name="connsiteX7" fmla="*/ 0 w 1034642"/>
                <a:gd name="connsiteY7" fmla="*/ 381203 h 521841"/>
                <a:gd name="connsiteX8" fmla="*/ 58889 w 1034642"/>
                <a:gd name="connsiteY8" fmla="*/ 10370 h 521841"/>
                <a:gd name="connsiteX9" fmla="*/ 938959 w 1034642"/>
                <a:gd name="connsiteY9" fmla="*/ 0 h 52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4642" h="521841">
                  <a:moveTo>
                    <a:pt x="938959" y="0"/>
                  </a:moveTo>
                  <a:cubicBezTo>
                    <a:pt x="977426" y="102578"/>
                    <a:pt x="1028626" y="260427"/>
                    <a:pt x="1034642" y="423554"/>
                  </a:cubicBezTo>
                  <a:lnTo>
                    <a:pt x="1034242" y="455465"/>
                  </a:lnTo>
                  <a:lnTo>
                    <a:pt x="954923" y="475861"/>
                  </a:lnTo>
                  <a:cubicBezTo>
                    <a:pt x="807592" y="506009"/>
                    <a:pt x="655047" y="521841"/>
                    <a:pt x="498804" y="521841"/>
                  </a:cubicBezTo>
                  <a:cubicBezTo>
                    <a:pt x="342561" y="521841"/>
                    <a:pt x="190016" y="506009"/>
                    <a:pt x="42686" y="475861"/>
                  </a:cubicBezTo>
                  <a:lnTo>
                    <a:pt x="297" y="464961"/>
                  </a:lnTo>
                  <a:lnTo>
                    <a:pt x="0" y="381203"/>
                  </a:lnTo>
                  <a:cubicBezTo>
                    <a:pt x="8151" y="246249"/>
                    <a:pt x="38581" y="113221"/>
                    <a:pt x="58889" y="10370"/>
                  </a:cubicBezTo>
                  <a:cubicBezTo>
                    <a:pt x="262374" y="263688"/>
                    <a:pt x="683625" y="367385"/>
                    <a:pt x="9389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62">
              <a:extLst>
                <a:ext uri="{FF2B5EF4-FFF2-40B4-BE49-F238E27FC236}">
                  <a16:creationId xmlns:a16="http://schemas.microsoft.com/office/drawing/2014/main" id="{BA1FB365-2C4D-45E8-AC2C-0595AB2366F6}"/>
                </a:ext>
              </a:extLst>
            </p:cNvPr>
            <p:cNvSpPr/>
            <p:nvPr/>
          </p:nvSpPr>
          <p:spPr>
            <a:xfrm>
              <a:off x="5752196" y="5577440"/>
              <a:ext cx="149677" cy="149677"/>
            </a:xfrm>
            <a:prstGeom prst="ellipse">
              <a:avLst/>
            </a:prstGeom>
            <a:solidFill>
              <a:srgbClr val="F0B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63">
              <a:extLst>
                <a:ext uri="{FF2B5EF4-FFF2-40B4-BE49-F238E27FC236}">
                  <a16:creationId xmlns:a16="http://schemas.microsoft.com/office/drawing/2014/main" id="{19913862-3D81-4C66-8497-1926334B8F12}"/>
                </a:ext>
              </a:extLst>
            </p:cNvPr>
            <p:cNvSpPr/>
            <p:nvPr/>
          </p:nvSpPr>
          <p:spPr>
            <a:xfrm>
              <a:off x="6315386" y="5579010"/>
              <a:ext cx="149677" cy="149677"/>
            </a:xfrm>
            <a:prstGeom prst="ellipse">
              <a:avLst/>
            </a:prstGeom>
            <a:solidFill>
              <a:srgbClr val="F0B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65">
              <a:extLst>
                <a:ext uri="{FF2B5EF4-FFF2-40B4-BE49-F238E27FC236}">
                  <a16:creationId xmlns:a16="http://schemas.microsoft.com/office/drawing/2014/main" id="{4BA783A7-4511-474F-9DE2-A4A4652EE5B2}"/>
                </a:ext>
              </a:extLst>
            </p:cNvPr>
            <p:cNvSpPr/>
            <p:nvPr/>
          </p:nvSpPr>
          <p:spPr>
            <a:xfrm>
              <a:off x="6018417" y="5695428"/>
              <a:ext cx="155222" cy="62956"/>
            </a:xfrm>
            <a:prstGeom prst="ellipse">
              <a:avLst/>
            </a:prstGeom>
            <a:solidFill>
              <a:srgbClr val="BC0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40BDC6A-9529-4532-AE93-F59095B6C1D2}"/>
                </a:ext>
              </a:extLst>
            </p:cNvPr>
            <p:cNvSpPr/>
            <p:nvPr/>
          </p:nvSpPr>
          <p:spPr>
            <a:xfrm>
              <a:off x="5572138" y="5580595"/>
              <a:ext cx="501874" cy="245655"/>
            </a:xfrm>
            <a:custGeom>
              <a:avLst/>
              <a:gdLst>
                <a:gd name="connsiteX0" fmla="*/ 0 w 2034791"/>
                <a:gd name="connsiteY0" fmla="*/ 281231 h 281231"/>
                <a:gd name="connsiteX1" fmla="*/ 0 w 2034791"/>
                <a:gd name="connsiteY1" fmla="*/ 0 h 281231"/>
                <a:gd name="connsiteX2" fmla="*/ 2034791 w 2034791"/>
                <a:gd name="connsiteY2" fmla="*/ 281231 h 281231"/>
                <a:gd name="connsiteX3" fmla="*/ 0 w 2034791"/>
                <a:gd name="connsiteY3" fmla="*/ 281231 h 281231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7782"/>
                <a:gd name="connsiteX1" fmla="*/ 0 w 2034791"/>
                <a:gd name="connsiteY1" fmla="*/ 0 h 1007782"/>
                <a:gd name="connsiteX2" fmla="*/ 2034791 w 2034791"/>
                <a:gd name="connsiteY2" fmla="*/ 281231 h 1007782"/>
                <a:gd name="connsiteX3" fmla="*/ 1441939 w 2034791"/>
                <a:gd name="connsiteY3" fmla="*/ 1004713 h 1007782"/>
                <a:gd name="connsiteX0" fmla="*/ 1441939 w 2034791"/>
                <a:gd name="connsiteY0" fmla="*/ 1004713 h 1020987"/>
                <a:gd name="connsiteX1" fmla="*/ 0 w 2034791"/>
                <a:gd name="connsiteY1" fmla="*/ 0 h 1020987"/>
                <a:gd name="connsiteX2" fmla="*/ 2034791 w 2034791"/>
                <a:gd name="connsiteY2" fmla="*/ 281231 h 1020987"/>
                <a:gd name="connsiteX3" fmla="*/ 1441939 w 2034791"/>
                <a:gd name="connsiteY3" fmla="*/ 1004713 h 1020987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92465"/>
                <a:gd name="connsiteX1" fmla="*/ 0 w 2024743"/>
                <a:gd name="connsiteY1" fmla="*/ 0 h 992465"/>
                <a:gd name="connsiteX2" fmla="*/ 2024743 w 2024743"/>
                <a:gd name="connsiteY2" fmla="*/ 261134 h 992465"/>
                <a:gd name="connsiteX3" fmla="*/ 1547447 w 2024743"/>
                <a:gd name="connsiteY3" fmla="*/ 974568 h 992465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991061">
                  <a:moveTo>
                    <a:pt x="1547447" y="974568"/>
                  </a:moveTo>
                  <a:cubicBezTo>
                    <a:pt x="1169797" y="1066699"/>
                    <a:pt x="571081" y="777032"/>
                    <a:pt x="0" y="0"/>
                  </a:cubicBezTo>
                  <a:cubicBezTo>
                    <a:pt x="904352" y="395195"/>
                    <a:pt x="1296237" y="373381"/>
                    <a:pt x="2024743" y="261134"/>
                  </a:cubicBezTo>
                  <a:cubicBezTo>
                    <a:pt x="1972826" y="607804"/>
                    <a:pt x="1925097" y="882437"/>
                    <a:pt x="1547447" y="9745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1">
              <a:extLst>
                <a:ext uri="{FF2B5EF4-FFF2-40B4-BE49-F238E27FC236}">
                  <a16:creationId xmlns:a16="http://schemas.microsoft.com/office/drawing/2014/main" id="{BE1BA3B9-F8ED-4E30-92E0-499481621A2D}"/>
                </a:ext>
              </a:extLst>
            </p:cNvPr>
            <p:cNvSpPr/>
            <p:nvPr/>
          </p:nvSpPr>
          <p:spPr>
            <a:xfrm flipH="1">
              <a:off x="6116701" y="5548216"/>
              <a:ext cx="529272" cy="276452"/>
            </a:xfrm>
            <a:custGeom>
              <a:avLst/>
              <a:gdLst>
                <a:gd name="connsiteX0" fmla="*/ 0 w 2034791"/>
                <a:gd name="connsiteY0" fmla="*/ 281231 h 281231"/>
                <a:gd name="connsiteX1" fmla="*/ 0 w 2034791"/>
                <a:gd name="connsiteY1" fmla="*/ 0 h 281231"/>
                <a:gd name="connsiteX2" fmla="*/ 2034791 w 2034791"/>
                <a:gd name="connsiteY2" fmla="*/ 281231 h 281231"/>
                <a:gd name="connsiteX3" fmla="*/ 0 w 2034791"/>
                <a:gd name="connsiteY3" fmla="*/ 281231 h 281231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7782"/>
                <a:gd name="connsiteX1" fmla="*/ 0 w 2034791"/>
                <a:gd name="connsiteY1" fmla="*/ 0 h 1007782"/>
                <a:gd name="connsiteX2" fmla="*/ 2034791 w 2034791"/>
                <a:gd name="connsiteY2" fmla="*/ 281231 h 1007782"/>
                <a:gd name="connsiteX3" fmla="*/ 1441939 w 2034791"/>
                <a:gd name="connsiteY3" fmla="*/ 1004713 h 1007782"/>
                <a:gd name="connsiteX0" fmla="*/ 1441939 w 2034791"/>
                <a:gd name="connsiteY0" fmla="*/ 1004713 h 1020987"/>
                <a:gd name="connsiteX1" fmla="*/ 0 w 2034791"/>
                <a:gd name="connsiteY1" fmla="*/ 0 h 1020987"/>
                <a:gd name="connsiteX2" fmla="*/ 2034791 w 2034791"/>
                <a:gd name="connsiteY2" fmla="*/ 281231 h 1020987"/>
                <a:gd name="connsiteX3" fmla="*/ 1441939 w 2034791"/>
                <a:gd name="connsiteY3" fmla="*/ 1004713 h 1020987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92465"/>
                <a:gd name="connsiteX1" fmla="*/ 0 w 2024743"/>
                <a:gd name="connsiteY1" fmla="*/ 0 h 992465"/>
                <a:gd name="connsiteX2" fmla="*/ 2024743 w 2024743"/>
                <a:gd name="connsiteY2" fmla="*/ 261134 h 992465"/>
                <a:gd name="connsiteX3" fmla="*/ 1547447 w 2024743"/>
                <a:gd name="connsiteY3" fmla="*/ 974568 h 992465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657979 w 2135275"/>
                <a:gd name="connsiteY0" fmla="*/ 1105197 h 1111801"/>
                <a:gd name="connsiteX1" fmla="*/ 0 w 2135275"/>
                <a:gd name="connsiteY1" fmla="*/ 0 h 1111801"/>
                <a:gd name="connsiteX2" fmla="*/ 2135275 w 2135275"/>
                <a:gd name="connsiteY2" fmla="*/ 391763 h 1111801"/>
                <a:gd name="connsiteX3" fmla="*/ 1657979 w 2135275"/>
                <a:gd name="connsiteY3" fmla="*/ 1105197 h 1111801"/>
                <a:gd name="connsiteX0" fmla="*/ 1497205 w 2135275"/>
                <a:gd name="connsiteY0" fmla="*/ 1115245 h 1121717"/>
                <a:gd name="connsiteX1" fmla="*/ 0 w 2135275"/>
                <a:gd name="connsiteY1" fmla="*/ 0 h 1121717"/>
                <a:gd name="connsiteX2" fmla="*/ 2135275 w 2135275"/>
                <a:gd name="connsiteY2" fmla="*/ 391763 h 1121717"/>
                <a:gd name="connsiteX3" fmla="*/ 1497205 w 2135275"/>
                <a:gd name="connsiteY3" fmla="*/ 1115245 h 1121717"/>
                <a:gd name="connsiteX0" fmla="*/ 1497205 w 2135275"/>
                <a:gd name="connsiteY0" fmla="*/ 1115245 h 1122903"/>
                <a:gd name="connsiteX1" fmla="*/ 0 w 2135275"/>
                <a:gd name="connsiteY1" fmla="*/ 0 h 1122903"/>
                <a:gd name="connsiteX2" fmla="*/ 2135275 w 2135275"/>
                <a:gd name="connsiteY2" fmla="*/ 391763 h 1122903"/>
                <a:gd name="connsiteX3" fmla="*/ 1497205 w 2135275"/>
                <a:gd name="connsiteY3" fmla="*/ 1115245 h 1122903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275" h="1115306">
                  <a:moveTo>
                    <a:pt x="1497205" y="1115245"/>
                  </a:moveTo>
                  <a:cubicBezTo>
                    <a:pt x="1141326" y="1110242"/>
                    <a:pt x="440453" y="641380"/>
                    <a:pt x="0" y="0"/>
                  </a:cubicBezTo>
                  <a:cubicBezTo>
                    <a:pt x="934497" y="525823"/>
                    <a:pt x="1406769" y="504010"/>
                    <a:pt x="2135275" y="391763"/>
                  </a:cubicBezTo>
                  <a:cubicBezTo>
                    <a:pt x="2128576" y="818820"/>
                    <a:pt x="1853084" y="1120248"/>
                    <a:pt x="1497205" y="11152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68">
              <a:extLst>
                <a:ext uri="{FF2B5EF4-FFF2-40B4-BE49-F238E27FC236}">
                  <a16:creationId xmlns:a16="http://schemas.microsoft.com/office/drawing/2014/main" id="{70CB0F19-F1D5-4818-980D-AF662AAA82A8}"/>
                </a:ext>
              </a:extLst>
            </p:cNvPr>
            <p:cNvSpPr/>
            <p:nvPr/>
          </p:nvSpPr>
          <p:spPr>
            <a:xfrm>
              <a:off x="5935079" y="5485694"/>
              <a:ext cx="113843" cy="33907"/>
            </a:xfrm>
            <a:custGeom>
              <a:avLst/>
              <a:gdLst>
                <a:gd name="connsiteX0" fmla="*/ 0 w 1241659"/>
                <a:gd name="connsiteY0" fmla="*/ 126349 h 193726"/>
                <a:gd name="connsiteX1" fmla="*/ 664143 w 1241659"/>
                <a:gd name="connsiteY1" fmla="*/ 1220 h 193726"/>
                <a:gd name="connsiteX2" fmla="*/ 1241659 w 1241659"/>
                <a:gd name="connsiteY2" fmla="*/ 193726 h 193726"/>
                <a:gd name="connsiteX0" fmla="*/ 0 w 1126155"/>
                <a:gd name="connsiteY0" fmla="*/ 182897 h 192523"/>
                <a:gd name="connsiteX1" fmla="*/ 548639 w 1126155"/>
                <a:gd name="connsiteY1" fmla="*/ 17 h 192523"/>
                <a:gd name="connsiteX2" fmla="*/ 1126155 w 1126155"/>
                <a:gd name="connsiteY2" fmla="*/ 192523 h 192523"/>
                <a:gd name="connsiteX0" fmla="*/ 0 w 1020277"/>
                <a:gd name="connsiteY0" fmla="*/ 182880 h 182881"/>
                <a:gd name="connsiteX1" fmla="*/ 548639 w 1020277"/>
                <a:gd name="connsiteY1" fmla="*/ 0 h 182881"/>
                <a:gd name="connsiteX2" fmla="*/ 1020277 w 1020277"/>
                <a:gd name="connsiteY2" fmla="*/ 182881 h 182881"/>
                <a:gd name="connsiteX0" fmla="*/ 0 w 885523"/>
                <a:gd name="connsiteY0" fmla="*/ 154187 h 183064"/>
                <a:gd name="connsiteX1" fmla="*/ 413885 w 885523"/>
                <a:gd name="connsiteY1" fmla="*/ 183 h 183064"/>
                <a:gd name="connsiteX2" fmla="*/ 885523 w 885523"/>
                <a:gd name="connsiteY2" fmla="*/ 183064 h 183064"/>
                <a:gd name="connsiteX0" fmla="*/ 0 w 864092"/>
                <a:gd name="connsiteY0" fmla="*/ 194504 h 194504"/>
                <a:gd name="connsiteX1" fmla="*/ 392454 w 864092"/>
                <a:gd name="connsiteY1" fmla="*/ 19 h 194504"/>
                <a:gd name="connsiteX2" fmla="*/ 864092 w 864092"/>
                <a:gd name="connsiteY2" fmla="*/ 182900 h 194504"/>
                <a:gd name="connsiteX0" fmla="*/ 0 w 466423"/>
                <a:gd name="connsiteY0" fmla="*/ 194494 h 201940"/>
                <a:gd name="connsiteX1" fmla="*/ 392454 w 466423"/>
                <a:gd name="connsiteY1" fmla="*/ 9 h 201940"/>
                <a:gd name="connsiteX2" fmla="*/ 466423 w 466423"/>
                <a:gd name="connsiteY2" fmla="*/ 201940 h 201940"/>
                <a:gd name="connsiteX0" fmla="*/ 0 w 466423"/>
                <a:gd name="connsiteY0" fmla="*/ 151636 h 159082"/>
                <a:gd name="connsiteX1" fmla="*/ 244817 w 466423"/>
                <a:gd name="connsiteY1" fmla="*/ 14 h 159082"/>
                <a:gd name="connsiteX2" fmla="*/ 466423 w 466423"/>
                <a:gd name="connsiteY2" fmla="*/ 159082 h 159082"/>
                <a:gd name="connsiteX0" fmla="*/ 0 w 466423"/>
                <a:gd name="connsiteY0" fmla="*/ 0 h 7446"/>
                <a:gd name="connsiteX1" fmla="*/ 466423 w 466423"/>
                <a:gd name="connsiteY1" fmla="*/ 7446 h 7446"/>
                <a:gd name="connsiteX0" fmla="*/ 0 w 10000"/>
                <a:gd name="connsiteY0" fmla="*/ 138335 h 148335"/>
                <a:gd name="connsiteX1" fmla="*/ 10000 w 10000"/>
                <a:gd name="connsiteY1" fmla="*/ 148335 h 148335"/>
                <a:gd name="connsiteX0" fmla="*/ 0 w 10000"/>
                <a:gd name="connsiteY0" fmla="*/ 175665 h 185665"/>
                <a:gd name="connsiteX1" fmla="*/ 10000 w 10000"/>
                <a:gd name="connsiteY1" fmla="*/ 185665 h 185665"/>
                <a:gd name="connsiteX0" fmla="*/ 0 w 9796"/>
                <a:gd name="connsiteY0" fmla="*/ 175665 h 185665"/>
                <a:gd name="connsiteX1" fmla="*/ 9796 w 9796"/>
                <a:gd name="connsiteY1" fmla="*/ 185665 h 185665"/>
                <a:gd name="connsiteX0" fmla="*/ 0 w 10000"/>
                <a:gd name="connsiteY0" fmla="*/ 9779 h 10318"/>
                <a:gd name="connsiteX1" fmla="*/ 10000 w 10000"/>
                <a:gd name="connsiteY1" fmla="*/ 10318 h 10318"/>
                <a:gd name="connsiteX0" fmla="*/ 0 w 10052"/>
                <a:gd name="connsiteY0" fmla="*/ 9990 h 10185"/>
                <a:gd name="connsiteX1" fmla="*/ 10052 w 10052"/>
                <a:gd name="connsiteY1" fmla="*/ 10185 h 10185"/>
                <a:gd name="connsiteX0" fmla="*/ 0 w 10052"/>
                <a:gd name="connsiteY0" fmla="*/ 9700 h 9895"/>
                <a:gd name="connsiteX1" fmla="*/ 10052 w 10052"/>
                <a:gd name="connsiteY1" fmla="*/ 9895 h 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2" h="9895">
                  <a:moveTo>
                    <a:pt x="0" y="9700"/>
                  </a:moveTo>
                  <a:cubicBezTo>
                    <a:pt x="1318" y="1268"/>
                    <a:pt x="6598" y="-7165"/>
                    <a:pt x="10052" y="9895"/>
                  </a:cubicBezTo>
                </a:path>
              </a:pathLst>
            </a:custGeom>
            <a:noFill/>
            <a:ln w="28575" cap="rnd">
              <a:solidFill>
                <a:srgbClr val="3D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69">
              <a:extLst>
                <a:ext uri="{FF2B5EF4-FFF2-40B4-BE49-F238E27FC236}">
                  <a16:creationId xmlns:a16="http://schemas.microsoft.com/office/drawing/2014/main" id="{F88ABF44-8068-451C-98DF-D50F7E6E90A9}"/>
                </a:ext>
              </a:extLst>
            </p:cNvPr>
            <p:cNvSpPr/>
            <p:nvPr/>
          </p:nvSpPr>
          <p:spPr>
            <a:xfrm>
              <a:off x="6149525" y="5492380"/>
              <a:ext cx="113843" cy="33907"/>
            </a:xfrm>
            <a:custGeom>
              <a:avLst/>
              <a:gdLst>
                <a:gd name="connsiteX0" fmla="*/ 0 w 1241659"/>
                <a:gd name="connsiteY0" fmla="*/ 126349 h 193726"/>
                <a:gd name="connsiteX1" fmla="*/ 664143 w 1241659"/>
                <a:gd name="connsiteY1" fmla="*/ 1220 h 193726"/>
                <a:gd name="connsiteX2" fmla="*/ 1241659 w 1241659"/>
                <a:gd name="connsiteY2" fmla="*/ 193726 h 193726"/>
                <a:gd name="connsiteX0" fmla="*/ 0 w 1126155"/>
                <a:gd name="connsiteY0" fmla="*/ 182897 h 192523"/>
                <a:gd name="connsiteX1" fmla="*/ 548639 w 1126155"/>
                <a:gd name="connsiteY1" fmla="*/ 17 h 192523"/>
                <a:gd name="connsiteX2" fmla="*/ 1126155 w 1126155"/>
                <a:gd name="connsiteY2" fmla="*/ 192523 h 192523"/>
                <a:gd name="connsiteX0" fmla="*/ 0 w 1020277"/>
                <a:gd name="connsiteY0" fmla="*/ 182880 h 182881"/>
                <a:gd name="connsiteX1" fmla="*/ 548639 w 1020277"/>
                <a:gd name="connsiteY1" fmla="*/ 0 h 182881"/>
                <a:gd name="connsiteX2" fmla="*/ 1020277 w 1020277"/>
                <a:gd name="connsiteY2" fmla="*/ 182881 h 182881"/>
                <a:gd name="connsiteX0" fmla="*/ 0 w 885523"/>
                <a:gd name="connsiteY0" fmla="*/ 154187 h 183064"/>
                <a:gd name="connsiteX1" fmla="*/ 413885 w 885523"/>
                <a:gd name="connsiteY1" fmla="*/ 183 h 183064"/>
                <a:gd name="connsiteX2" fmla="*/ 885523 w 885523"/>
                <a:gd name="connsiteY2" fmla="*/ 183064 h 183064"/>
                <a:gd name="connsiteX0" fmla="*/ 0 w 864092"/>
                <a:gd name="connsiteY0" fmla="*/ 194504 h 194504"/>
                <a:gd name="connsiteX1" fmla="*/ 392454 w 864092"/>
                <a:gd name="connsiteY1" fmla="*/ 19 h 194504"/>
                <a:gd name="connsiteX2" fmla="*/ 864092 w 864092"/>
                <a:gd name="connsiteY2" fmla="*/ 182900 h 194504"/>
                <a:gd name="connsiteX0" fmla="*/ 0 w 466423"/>
                <a:gd name="connsiteY0" fmla="*/ 194494 h 201940"/>
                <a:gd name="connsiteX1" fmla="*/ 392454 w 466423"/>
                <a:gd name="connsiteY1" fmla="*/ 9 h 201940"/>
                <a:gd name="connsiteX2" fmla="*/ 466423 w 466423"/>
                <a:gd name="connsiteY2" fmla="*/ 201940 h 201940"/>
                <a:gd name="connsiteX0" fmla="*/ 0 w 466423"/>
                <a:gd name="connsiteY0" fmla="*/ 151636 h 159082"/>
                <a:gd name="connsiteX1" fmla="*/ 244817 w 466423"/>
                <a:gd name="connsiteY1" fmla="*/ 14 h 159082"/>
                <a:gd name="connsiteX2" fmla="*/ 466423 w 466423"/>
                <a:gd name="connsiteY2" fmla="*/ 159082 h 159082"/>
                <a:gd name="connsiteX0" fmla="*/ 0 w 466423"/>
                <a:gd name="connsiteY0" fmla="*/ 0 h 7446"/>
                <a:gd name="connsiteX1" fmla="*/ 466423 w 466423"/>
                <a:gd name="connsiteY1" fmla="*/ 7446 h 7446"/>
                <a:gd name="connsiteX0" fmla="*/ 0 w 10000"/>
                <a:gd name="connsiteY0" fmla="*/ 138335 h 148335"/>
                <a:gd name="connsiteX1" fmla="*/ 10000 w 10000"/>
                <a:gd name="connsiteY1" fmla="*/ 148335 h 148335"/>
                <a:gd name="connsiteX0" fmla="*/ 0 w 10000"/>
                <a:gd name="connsiteY0" fmla="*/ 175665 h 185665"/>
                <a:gd name="connsiteX1" fmla="*/ 10000 w 10000"/>
                <a:gd name="connsiteY1" fmla="*/ 185665 h 185665"/>
                <a:gd name="connsiteX0" fmla="*/ 0 w 9796"/>
                <a:gd name="connsiteY0" fmla="*/ 175665 h 185665"/>
                <a:gd name="connsiteX1" fmla="*/ 9796 w 9796"/>
                <a:gd name="connsiteY1" fmla="*/ 185665 h 185665"/>
                <a:gd name="connsiteX0" fmla="*/ 0 w 10000"/>
                <a:gd name="connsiteY0" fmla="*/ 9779 h 10318"/>
                <a:gd name="connsiteX1" fmla="*/ 10000 w 10000"/>
                <a:gd name="connsiteY1" fmla="*/ 10318 h 10318"/>
                <a:gd name="connsiteX0" fmla="*/ 0 w 10052"/>
                <a:gd name="connsiteY0" fmla="*/ 9990 h 10185"/>
                <a:gd name="connsiteX1" fmla="*/ 10052 w 10052"/>
                <a:gd name="connsiteY1" fmla="*/ 10185 h 10185"/>
                <a:gd name="connsiteX0" fmla="*/ 0 w 10052"/>
                <a:gd name="connsiteY0" fmla="*/ 9700 h 9895"/>
                <a:gd name="connsiteX1" fmla="*/ 10052 w 10052"/>
                <a:gd name="connsiteY1" fmla="*/ 9895 h 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2" h="9895">
                  <a:moveTo>
                    <a:pt x="0" y="9700"/>
                  </a:moveTo>
                  <a:cubicBezTo>
                    <a:pt x="1318" y="1268"/>
                    <a:pt x="6598" y="-7165"/>
                    <a:pt x="10052" y="9895"/>
                  </a:cubicBezTo>
                </a:path>
              </a:pathLst>
            </a:custGeom>
            <a:noFill/>
            <a:ln w="28575" cap="rnd">
              <a:solidFill>
                <a:srgbClr val="3D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1">
              <a:extLst>
                <a:ext uri="{FF2B5EF4-FFF2-40B4-BE49-F238E27FC236}">
                  <a16:creationId xmlns:a16="http://schemas.microsoft.com/office/drawing/2014/main" id="{31BC9D14-F957-455C-AFE4-6566CE81E4C5}"/>
                </a:ext>
              </a:extLst>
            </p:cNvPr>
            <p:cNvSpPr/>
            <p:nvPr/>
          </p:nvSpPr>
          <p:spPr>
            <a:xfrm>
              <a:off x="5570927" y="5580595"/>
              <a:ext cx="501874" cy="245655"/>
            </a:xfrm>
            <a:custGeom>
              <a:avLst/>
              <a:gdLst>
                <a:gd name="connsiteX0" fmla="*/ 0 w 2034791"/>
                <a:gd name="connsiteY0" fmla="*/ 281231 h 281231"/>
                <a:gd name="connsiteX1" fmla="*/ 0 w 2034791"/>
                <a:gd name="connsiteY1" fmla="*/ 0 h 281231"/>
                <a:gd name="connsiteX2" fmla="*/ 2034791 w 2034791"/>
                <a:gd name="connsiteY2" fmla="*/ 281231 h 281231"/>
                <a:gd name="connsiteX3" fmla="*/ 0 w 2034791"/>
                <a:gd name="connsiteY3" fmla="*/ 281231 h 281231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7782"/>
                <a:gd name="connsiteX1" fmla="*/ 0 w 2034791"/>
                <a:gd name="connsiteY1" fmla="*/ 0 h 1007782"/>
                <a:gd name="connsiteX2" fmla="*/ 2034791 w 2034791"/>
                <a:gd name="connsiteY2" fmla="*/ 281231 h 1007782"/>
                <a:gd name="connsiteX3" fmla="*/ 1441939 w 2034791"/>
                <a:gd name="connsiteY3" fmla="*/ 1004713 h 1007782"/>
                <a:gd name="connsiteX0" fmla="*/ 1441939 w 2034791"/>
                <a:gd name="connsiteY0" fmla="*/ 1004713 h 1020987"/>
                <a:gd name="connsiteX1" fmla="*/ 0 w 2034791"/>
                <a:gd name="connsiteY1" fmla="*/ 0 h 1020987"/>
                <a:gd name="connsiteX2" fmla="*/ 2034791 w 2034791"/>
                <a:gd name="connsiteY2" fmla="*/ 281231 h 1020987"/>
                <a:gd name="connsiteX3" fmla="*/ 1441939 w 2034791"/>
                <a:gd name="connsiteY3" fmla="*/ 1004713 h 1020987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92465"/>
                <a:gd name="connsiteX1" fmla="*/ 0 w 2024743"/>
                <a:gd name="connsiteY1" fmla="*/ 0 h 992465"/>
                <a:gd name="connsiteX2" fmla="*/ 2024743 w 2024743"/>
                <a:gd name="connsiteY2" fmla="*/ 261134 h 992465"/>
                <a:gd name="connsiteX3" fmla="*/ 1547447 w 2024743"/>
                <a:gd name="connsiteY3" fmla="*/ 974568 h 992465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991061">
                  <a:moveTo>
                    <a:pt x="1547447" y="974568"/>
                  </a:moveTo>
                  <a:cubicBezTo>
                    <a:pt x="1169797" y="1066699"/>
                    <a:pt x="571081" y="777032"/>
                    <a:pt x="0" y="0"/>
                  </a:cubicBezTo>
                  <a:cubicBezTo>
                    <a:pt x="644469" y="578075"/>
                    <a:pt x="1825627" y="1162654"/>
                    <a:pt x="2024743" y="261134"/>
                  </a:cubicBezTo>
                  <a:cubicBezTo>
                    <a:pt x="1972826" y="607804"/>
                    <a:pt x="1925097" y="882437"/>
                    <a:pt x="1547447" y="974568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1">
              <a:extLst>
                <a:ext uri="{FF2B5EF4-FFF2-40B4-BE49-F238E27FC236}">
                  <a16:creationId xmlns:a16="http://schemas.microsoft.com/office/drawing/2014/main" id="{3080281C-3A22-49A5-ABDF-D37874FB9EF9}"/>
                </a:ext>
              </a:extLst>
            </p:cNvPr>
            <p:cNvSpPr/>
            <p:nvPr/>
          </p:nvSpPr>
          <p:spPr>
            <a:xfrm flipH="1">
              <a:off x="6116399" y="5547761"/>
              <a:ext cx="529272" cy="276452"/>
            </a:xfrm>
            <a:custGeom>
              <a:avLst/>
              <a:gdLst>
                <a:gd name="connsiteX0" fmla="*/ 0 w 2034791"/>
                <a:gd name="connsiteY0" fmla="*/ 281231 h 281231"/>
                <a:gd name="connsiteX1" fmla="*/ 0 w 2034791"/>
                <a:gd name="connsiteY1" fmla="*/ 0 h 281231"/>
                <a:gd name="connsiteX2" fmla="*/ 2034791 w 2034791"/>
                <a:gd name="connsiteY2" fmla="*/ 281231 h 281231"/>
                <a:gd name="connsiteX3" fmla="*/ 0 w 2034791"/>
                <a:gd name="connsiteY3" fmla="*/ 281231 h 281231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4713"/>
                <a:gd name="connsiteX1" fmla="*/ 0 w 2034791"/>
                <a:gd name="connsiteY1" fmla="*/ 0 h 1004713"/>
                <a:gd name="connsiteX2" fmla="*/ 2034791 w 2034791"/>
                <a:gd name="connsiteY2" fmla="*/ 281231 h 1004713"/>
                <a:gd name="connsiteX3" fmla="*/ 1441939 w 2034791"/>
                <a:gd name="connsiteY3" fmla="*/ 1004713 h 1004713"/>
                <a:gd name="connsiteX0" fmla="*/ 1441939 w 2034791"/>
                <a:gd name="connsiteY0" fmla="*/ 1004713 h 1007782"/>
                <a:gd name="connsiteX1" fmla="*/ 0 w 2034791"/>
                <a:gd name="connsiteY1" fmla="*/ 0 h 1007782"/>
                <a:gd name="connsiteX2" fmla="*/ 2034791 w 2034791"/>
                <a:gd name="connsiteY2" fmla="*/ 281231 h 1007782"/>
                <a:gd name="connsiteX3" fmla="*/ 1441939 w 2034791"/>
                <a:gd name="connsiteY3" fmla="*/ 1004713 h 1007782"/>
                <a:gd name="connsiteX0" fmla="*/ 1441939 w 2034791"/>
                <a:gd name="connsiteY0" fmla="*/ 1004713 h 1020987"/>
                <a:gd name="connsiteX1" fmla="*/ 0 w 2034791"/>
                <a:gd name="connsiteY1" fmla="*/ 0 h 1020987"/>
                <a:gd name="connsiteX2" fmla="*/ 2034791 w 2034791"/>
                <a:gd name="connsiteY2" fmla="*/ 281231 h 1020987"/>
                <a:gd name="connsiteX3" fmla="*/ 1441939 w 2034791"/>
                <a:gd name="connsiteY3" fmla="*/ 1004713 h 1020987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91988"/>
                <a:gd name="connsiteX1" fmla="*/ 0 w 2034791"/>
                <a:gd name="connsiteY1" fmla="*/ 0 h 991988"/>
                <a:gd name="connsiteX2" fmla="*/ 2034791 w 2034791"/>
                <a:gd name="connsiteY2" fmla="*/ 281231 h 991988"/>
                <a:gd name="connsiteX3" fmla="*/ 1547447 w 2034791"/>
                <a:gd name="connsiteY3" fmla="*/ 974568 h 991988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34791"/>
                <a:gd name="connsiteY0" fmla="*/ 974568 h 987901"/>
                <a:gd name="connsiteX1" fmla="*/ 0 w 2034791"/>
                <a:gd name="connsiteY1" fmla="*/ 0 h 987901"/>
                <a:gd name="connsiteX2" fmla="*/ 2034791 w 2034791"/>
                <a:gd name="connsiteY2" fmla="*/ 281231 h 987901"/>
                <a:gd name="connsiteX3" fmla="*/ 1547447 w 2034791"/>
                <a:gd name="connsiteY3" fmla="*/ 974568 h 987901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78104"/>
                <a:gd name="connsiteX1" fmla="*/ 0 w 2024743"/>
                <a:gd name="connsiteY1" fmla="*/ 0 h 978104"/>
                <a:gd name="connsiteX2" fmla="*/ 2024743 w 2024743"/>
                <a:gd name="connsiteY2" fmla="*/ 261134 h 978104"/>
                <a:gd name="connsiteX3" fmla="*/ 1547447 w 2024743"/>
                <a:gd name="connsiteY3" fmla="*/ 974568 h 978104"/>
                <a:gd name="connsiteX0" fmla="*/ 1547447 w 2024743"/>
                <a:gd name="connsiteY0" fmla="*/ 974568 h 992465"/>
                <a:gd name="connsiteX1" fmla="*/ 0 w 2024743"/>
                <a:gd name="connsiteY1" fmla="*/ 0 h 992465"/>
                <a:gd name="connsiteX2" fmla="*/ 2024743 w 2024743"/>
                <a:gd name="connsiteY2" fmla="*/ 261134 h 992465"/>
                <a:gd name="connsiteX3" fmla="*/ 1547447 w 2024743"/>
                <a:gd name="connsiteY3" fmla="*/ 974568 h 992465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547447 w 2024743"/>
                <a:gd name="connsiteY0" fmla="*/ 974568 h 991061"/>
                <a:gd name="connsiteX1" fmla="*/ 0 w 2024743"/>
                <a:gd name="connsiteY1" fmla="*/ 0 h 991061"/>
                <a:gd name="connsiteX2" fmla="*/ 2024743 w 2024743"/>
                <a:gd name="connsiteY2" fmla="*/ 261134 h 991061"/>
                <a:gd name="connsiteX3" fmla="*/ 1547447 w 2024743"/>
                <a:gd name="connsiteY3" fmla="*/ 974568 h 991061"/>
                <a:gd name="connsiteX0" fmla="*/ 1657979 w 2135275"/>
                <a:gd name="connsiteY0" fmla="*/ 1105197 h 1111801"/>
                <a:gd name="connsiteX1" fmla="*/ 0 w 2135275"/>
                <a:gd name="connsiteY1" fmla="*/ 0 h 1111801"/>
                <a:gd name="connsiteX2" fmla="*/ 2135275 w 2135275"/>
                <a:gd name="connsiteY2" fmla="*/ 391763 h 1111801"/>
                <a:gd name="connsiteX3" fmla="*/ 1657979 w 2135275"/>
                <a:gd name="connsiteY3" fmla="*/ 1105197 h 1111801"/>
                <a:gd name="connsiteX0" fmla="*/ 1497205 w 2135275"/>
                <a:gd name="connsiteY0" fmla="*/ 1115245 h 1121717"/>
                <a:gd name="connsiteX1" fmla="*/ 0 w 2135275"/>
                <a:gd name="connsiteY1" fmla="*/ 0 h 1121717"/>
                <a:gd name="connsiteX2" fmla="*/ 2135275 w 2135275"/>
                <a:gd name="connsiteY2" fmla="*/ 391763 h 1121717"/>
                <a:gd name="connsiteX3" fmla="*/ 1497205 w 2135275"/>
                <a:gd name="connsiteY3" fmla="*/ 1115245 h 1121717"/>
                <a:gd name="connsiteX0" fmla="*/ 1497205 w 2135275"/>
                <a:gd name="connsiteY0" fmla="*/ 1115245 h 1122903"/>
                <a:gd name="connsiteX1" fmla="*/ 0 w 2135275"/>
                <a:gd name="connsiteY1" fmla="*/ 0 h 1122903"/>
                <a:gd name="connsiteX2" fmla="*/ 2135275 w 2135275"/>
                <a:gd name="connsiteY2" fmla="*/ 391763 h 1122903"/>
                <a:gd name="connsiteX3" fmla="*/ 1497205 w 2135275"/>
                <a:gd name="connsiteY3" fmla="*/ 1115245 h 1122903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  <a:gd name="connsiteX0" fmla="*/ 1497205 w 2135275"/>
                <a:gd name="connsiteY0" fmla="*/ 1115245 h 1115306"/>
                <a:gd name="connsiteX1" fmla="*/ 0 w 2135275"/>
                <a:gd name="connsiteY1" fmla="*/ 0 h 1115306"/>
                <a:gd name="connsiteX2" fmla="*/ 2135275 w 2135275"/>
                <a:gd name="connsiteY2" fmla="*/ 391763 h 1115306"/>
                <a:gd name="connsiteX3" fmla="*/ 1497205 w 2135275"/>
                <a:gd name="connsiteY3" fmla="*/ 1115245 h 11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275" h="1115306">
                  <a:moveTo>
                    <a:pt x="1497205" y="1115245"/>
                  </a:moveTo>
                  <a:cubicBezTo>
                    <a:pt x="1141326" y="1110242"/>
                    <a:pt x="440453" y="641380"/>
                    <a:pt x="0" y="0"/>
                  </a:cubicBezTo>
                  <a:cubicBezTo>
                    <a:pt x="674615" y="650952"/>
                    <a:pt x="1916908" y="1302907"/>
                    <a:pt x="2135275" y="391763"/>
                  </a:cubicBezTo>
                  <a:cubicBezTo>
                    <a:pt x="2128576" y="818820"/>
                    <a:pt x="1853084" y="1120248"/>
                    <a:pt x="1497205" y="1115245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74">
              <a:extLst>
                <a:ext uri="{FF2B5EF4-FFF2-40B4-BE49-F238E27FC236}">
                  <a16:creationId xmlns:a16="http://schemas.microsoft.com/office/drawing/2014/main" id="{1FA80284-EA25-48D4-AFA7-C3FC6E8FDA41}"/>
                </a:ext>
              </a:extLst>
            </p:cNvPr>
            <p:cNvSpPr/>
            <p:nvPr/>
          </p:nvSpPr>
          <p:spPr>
            <a:xfrm>
              <a:off x="6011234" y="5573412"/>
              <a:ext cx="169590" cy="169589"/>
            </a:xfrm>
            <a:prstGeom prst="ellipse">
              <a:avLst/>
            </a:prstGeom>
            <a:solidFill>
              <a:srgbClr val="E4B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75">
              <a:extLst>
                <a:ext uri="{FF2B5EF4-FFF2-40B4-BE49-F238E27FC236}">
                  <a16:creationId xmlns:a16="http://schemas.microsoft.com/office/drawing/2014/main" id="{DB291287-701C-49A0-BA7C-0490B6D13C95}"/>
                </a:ext>
              </a:extLst>
            </p:cNvPr>
            <p:cNvSpPr/>
            <p:nvPr/>
          </p:nvSpPr>
          <p:spPr>
            <a:xfrm>
              <a:off x="6094609" y="5600723"/>
              <a:ext cx="54918" cy="54918"/>
            </a:xfrm>
            <a:prstGeom prst="ellipse">
              <a:avLst/>
            </a:prstGeom>
            <a:solidFill>
              <a:srgbClr val="F9F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93">
              <a:extLst>
                <a:ext uri="{FF2B5EF4-FFF2-40B4-BE49-F238E27FC236}">
                  <a16:creationId xmlns:a16="http://schemas.microsoft.com/office/drawing/2014/main" id="{1D8B55A7-E761-45B1-81D7-42737786494B}"/>
                </a:ext>
              </a:extLst>
            </p:cNvPr>
            <p:cNvSpPr/>
            <p:nvPr/>
          </p:nvSpPr>
          <p:spPr>
            <a:xfrm>
              <a:off x="5257929" y="5491953"/>
              <a:ext cx="341894" cy="482634"/>
            </a:xfrm>
            <a:custGeom>
              <a:avLst/>
              <a:gdLst>
                <a:gd name="connsiteX0" fmla="*/ 125591 w 341894"/>
                <a:gd name="connsiteY0" fmla="*/ 0 h 482634"/>
                <a:gd name="connsiteX1" fmla="*/ 284723 w 341894"/>
                <a:gd name="connsiteY1" fmla="*/ 382899 h 482634"/>
                <a:gd name="connsiteX2" fmla="*/ 341894 w 341894"/>
                <a:gd name="connsiteY2" fmla="*/ 482634 h 482634"/>
                <a:gd name="connsiteX3" fmla="*/ 185457 w 341894"/>
                <a:gd name="connsiteY3" fmla="*/ 442410 h 482634"/>
                <a:gd name="connsiteX4" fmla="*/ 126672 w 341894"/>
                <a:gd name="connsiteY4" fmla="*/ 420895 h 482634"/>
                <a:gd name="connsiteX5" fmla="*/ 61968 w 341894"/>
                <a:gd name="connsiteY5" fmla="*/ 252773 h 482634"/>
                <a:gd name="connsiteX6" fmla="*/ 0 w 341894"/>
                <a:gd name="connsiteY6" fmla="*/ 54890 h 48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894" h="482634">
                  <a:moveTo>
                    <a:pt x="125591" y="0"/>
                  </a:moveTo>
                  <a:cubicBezTo>
                    <a:pt x="177899" y="157653"/>
                    <a:pt x="230943" y="280017"/>
                    <a:pt x="284723" y="382899"/>
                  </a:cubicBezTo>
                  <a:lnTo>
                    <a:pt x="341894" y="482634"/>
                  </a:lnTo>
                  <a:lnTo>
                    <a:pt x="185457" y="442410"/>
                  </a:lnTo>
                  <a:lnTo>
                    <a:pt x="126672" y="420895"/>
                  </a:lnTo>
                  <a:lnTo>
                    <a:pt x="61968" y="252773"/>
                  </a:lnTo>
                  <a:cubicBezTo>
                    <a:pt x="39504" y="188588"/>
                    <a:pt x="18558" y="122199"/>
                    <a:pt x="0" y="54890"/>
                  </a:cubicBezTo>
                  <a:close/>
                </a:path>
              </a:pathLst>
            </a:custGeom>
            <a:solidFill>
              <a:srgbClr val="EB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89">
              <a:extLst>
                <a:ext uri="{FF2B5EF4-FFF2-40B4-BE49-F238E27FC236}">
                  <a16:creationId xmlns:a16="http://schemas.microsoft.com/office/drawing/2014/main" id="{1248A06D-4B5D-4122-AA1E-8942C777C93E}"/>
                </a:ext>
              </a:extLst>
            </p:cNvPr>
            <p:cNvSpPr/>
            <p:nvPr/>
          </p:nvSpPr>
          <p:spPr>
            <a:xfrm rot="4162950">
              <a:off x="5115657" y="5335886"/>
              <a:ext cx="295236" cy="175295"/>
            </a:xfrm>
            <a:prstGeom prst="roundRect">
              <a:avLst>
                <a:gd name="adj" fmla="val 50000"/>
              </a:avLst>
            </a:prstGeom>
            <a:solidFill>
              <a:srgbClr val="1616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90">
              <a:extLst>
                <a:ext uri="{FF2B5EF4-FFF2-40B4-BE49-F238E27FC236}">
                  <a16:creationId xmlns:a16="http://schemas.microsoft.com/office/drawing/2014/main" id="{4EE1F4AD-9DE1-4827-A5A5-796EE556771F}"/>
                </a:ext>
              </a:extLst>
            </p:cNvPr>
            <p:cNvSpPr/>
            <p:nvPr/>
          </p:nvSpPr>
          <p:spPr>
            <a:xfrm rot="5857359">
              <a:off x="5304367" y="5385729"/>
              <a:ext cx="137277" cy="56459"/>
            </a:xfrm>
            <a:prstGeom prst="roundRect">
              <a:avLst>
                <a:gd name="adj" fmla="val 50000"/>
              </a:avLst>
            </a:prstGeom>
            <a:solidFill>
              <a:srgbClr val="1616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88">
              <a:extLst>
                <a:ext uri="{FF2B5EF4-FFF2-40B4-BE49-F238E27FC236}">
                  <a16:creationId xmlns:a16="http://schemas.microsoft.com/office/drawing/2014/main" id="{ABEA513C-1A66-4727-B40B-407FE718E585}"/>
                </a:ext>
              </a:extLst>
            </p:cNvPr>
            <p:cNvSpPr/>
            <p:nvPr/>
          </p:nvSpPr>
          <p:spPr>
            <a:xfrm rot="20429663">
              <a:off x="5190097" y="5477469"/>
              <a:ext cx="263246" cy="1255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57">
            <a:extLst>
              <a:ext uri="{FF2B5EF4-FFF2-40B4-BE49-F238E27FC236}">
                <a16:creationId xmlns:a16="http://schemas.microsoft.com/office/drawing/2014/main" id="{89700D59-E504-44D9-AA2D-2F1C7FFB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80" y="5628182"/>
            <a:ext cx="1034642" cy="1045658"/>
          </a:xfrm>
          <a:prstGeom prst="rect">
            <a:avLst/>
          </a:prstGeom>
          <a:noFill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BA49B96-D8BD-4FDE-AFCE-32BB889E67BD}"/>
              </a:ext>
            </a:extLst>
          </p:cNvPr>
          <p:cNvSpPr txBox="1"/>
          <p:nvPr/>
        </p:nvSpPr>
        <p:spPr>
          <a:xfrm>
            <a:off x="0" y="6513369"/>
            <a:ext cx="847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聖誕元素素材：</a:t>
            </a:r>
            <a:r>
              <a:rPr lang="en-US" altLang="zh-TW" sz="1600" dirty="0"/>
              <a:t>http://www.ypppt.com/article/2016/3121.html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59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0158" y="1203303"/>
            <a:ext cx="4095345" cy="2071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實驗目的</a:t>
            </a:r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66499" y="1203303"/>
            <a:ext cx="4095345" cy="2071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實驗原理</a:t>
            </a:r>
          </a:p>
        </p:txBody>
      </p:sp>
      <p:sp>
        <p:nvSpPr>
          <p:cNvPr id="4" name="矩形 3"/>
          <p:cNvSpPr/>
          <p:nvPr/>
        </p:nvSpPr>
        <p:spPr>
          <a:xfrm>
            <a:off x="6266499" y="3582706"/>
            <a:ext cx="4095345" cy="2071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數據處理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結果預測</a:t>
            </a:r>
          </a:p>
        </p:txBody>
      </p:sp>
      <p:sp>
        <p:nvSpPr>
          <p:cNvPr id="5" name="矩形 4"/>
          <p:cNvSpPr/>
          <p:nvPr/>
        </p:nvSpPr>
        <p:spPr>
          <a:xfrm>
            <a:off x="1830157" y="3582706"/>
            <a:ext cx="4095345" cy="2071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實驗裝置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實驗步驟</a:t>
            </a:r>
          </a:p>
        </p:txBody>
      </p:sp>
      <p:pic>
        <p:nvPicPr>
          <p:cNvPr id="7" name="图片 339">
            <a:extLst>
              <a:ext uri="{FF2B5EF4-FFF2-40B4-BE49-F238E27FC236}">
                <a16:creationId xmlns:a16="http://schemas.microsoft.com/office/drawing/2014/main" id="{249ABB14-E296-44D5-9AA4-483F9A70D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6" t="31297" r="45308"/>
          <a:stretch/>
        </p:blipFill>
        <p:spPr>
          <a:xfrm>
            <a:off x="1" y="4890242"/>
            <a:ext cx="1111131" cy="1598162"/>
          </a:xfrm>
          <a:custGeom>
            <a:avLst/>
            <a:gdLst>
              <a:gd name="connsiteX0" fmla="*/ 0 w 1111131"/>
              <a:gd name="connsiteY0" fmla="*/ 0 h 1598162"/>
              <a:gd name="connsiteX1" fmla="*/ 1111131 w 1111131"/>
              <a:gd name="connsiteY1" fmla="*/ 0 h 1598162"/>
              <a:gd name="connsiteX2" fmla="*/ 1111131 w 1111131"/>
              <a:gd name="connsiteY2" fmla="*/ 1598162 h 1598162"/>
              <a:gd name="connsiteX3" fmla="*/ 0 w 1111131"/>
              <a:gd name="connsiteY3" fmla="*/ 1598162 h 159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31" h="1598162">
                <a:moveTo>
                  <a:pt x="0" y="0"/>
                </a:moveTo>
                <a:lnTo>
                  <a:pt x="1111131" y="0"/>
                </a:lnTo>
                <a:lnTo>
                  <a:pt x="1111131" y="1598162"/>
                </a:lnTo>
                <a:lnTo>
                  <a:pt x="0" y="1598162"/>
                </a:lnTo>
                <a:close/>
              </a:path>
            </a:pathLst>
          </a:custGeom>
        </p:spPr>
      </p:pic>
      <p:sp>
        <p:nvSpPr>
          <p:cNvPr id="8" name="任意多边形: 形状 370">
            <a:extLst>
              <a:ext uri="{FF2B5EF4-FFF2-40B4-BE49-F238E27FC236}">
                <a16:creationId xmlns:a16="http://schemas.microsoft.com/office/drawing/2014/main" id="{D150853C-0886-4256-8DC7-64052C80C24F}"/>
              </a:ext>
            </a:extLst>
          </p:cNvPr>
          <p:cNvSpPr/>
          <p:nvPr/>
        </p:nvSpPr>
        <p:spPr>
          <a:xfrm>
            <a:off x="6044023" y="5743576"/>
            <a:ext cx="6147977" cy="1114425"/>
          </a:xfrm>
          <a:custGeom>
            <a:avLst/>
            <a:gdLst>
              <a:gd name="connsiteX0" fmla="*/ 2867173 w 6147977"/>
              <a:gd name="connsiteY0" fmla="*/ 1085750 h 1114425"/>
              <a:gd name="connsiteX1" fmla="*/ 2856384 w 6147977"/>
              <a:gd name="connsiteY1" fmla="*/ 1090319 h 1114425"/>
              <a:gd name="connsiteX2" fmla="*/ 2865577 w 6147977"/>
              <a:gd name="connsiteY2" fmla="*/ 1100467 h 1114425"/>
              <a:gd name="connsiteX3" fmla="*/ 628940 w 6147977"/>
              <a:gd name="connsiteY3" fmla="*/ 966180 h 1114425"/>
              <a:gd name="connsiteX4" fmla="*/ 599808 w 6147977"/>
              <a:gd name="connsiteY4" fmla="*/ 968823 h 1114425"/>
              <a:gd name="connsiteX5" fmla="*/ 590053 w 6147977"/>
              <a:gd name="connsiteY5" fmla="*/ 969340 h 1114425"/>
              <a:gd name="connsiteX6" fmla="*/ 608899 w 6147977"/>
              <a:gd name="connsiteY6" fmla="*/ 994152 h 1114425"/>
              <a:gd name="connsiteX7" fmla="*/ 620657 w 6147977"/>
              <a:gd name="connsiteY7" fmla="*/ 978671 h 1114425"/>
              <a:gd name="connsiteX8" fmla="*/ 3215325 w 6147977"/>
              <a:gd name="connsiteY8" fmla="*/ 960948 h 1114425"/>
              <a:gd name="connsiteX9" fmla="*/ 3185568 w 6147977"/>
              <a:gd name="connsiteY9" fmla="*/ 963648 h 1114425"/>
              <a:gd name="connsiteX10" fmla="*/ 3153665 w 6147977"/>
              <a:gd name="connsiteY10" fmla="*/ 965337 h 1114425"/>
              <a:gd name="connsiteX11" fmla="*/ 3183756 w 6147977"/>
              <a:gd name="connsiteY11" fmla="*/ 1001413 h 1114425"/>
              <a:gd name="connsiteX12" fmla="*/ 3206866 w 6147977"/>
              <a:gd name="connsiteY12" fmla="*/ 973707 h 1114425"/>
              <a:gd name="connsiteX13" fmla="*/ 1665377 w 6147977"/>
              <a:gd name="connsiteY13" fmla="*/ 960948 h 1114425"/>
              <a:gd name="connsiteX14" fmla="*/ 1635620 w 6147977"/>
              <a:gd name="connsiteY14" fmla="*/ 963648 h 1114425"/>
              <a:gd name="connsiteX15" fmla="*/ 1603716 w 6147977"/>
              <a:gd name="connsiteY15" fmla="*/ 965337 h 1114425"/>
              <a:gd name="connsiteX16" fmla="*/ 1633807 w 6147977"/>
              <a:gd name="connsiteY16" fmla="*/ 1001412 h 1114425"/>
              <a:gd name="connsiteX17" fmla="*/ 1656917 w 6147977"/>
              <a:gd name="connsiteY17" fmla="*/ 973707 h 1114425"/>
              <a:gd name="connsiteX18" fmla="*/ 3116345 w 6147977"/>
              <a:gd name="connsiteY18" fmla="*/ 917520 h 1114425"/>
              <a:gd name="connsiteX19" fmla="*/ 3126281 w 6147977"/>
              <a:gd name="connsiteY19" fmla="*/ 932508 h 1114425"/>
              <a:gd name="connsiteX20" fmla="*/ 3146080 w 6147977"/>
              <a:gd name="connsiteY20" fmla="*/ 956245 h 1114425"/>
              <a:gd name="connsiteX21" fmla="*/ 3179367 w 6147977"/>
              <a:gd name="connsiteY21" fmla="*/ 922178 h 1114425"/>
              <a:gd name="connsiteX22" fmla="*/ 3151297 w 6147977"/>
              <a:gd name="connsiteY22" fmla="*/ 920692 h 1114425"/>
              <a:gd name="connsiteX23" fmla="*/ 2724720 w 6147977"/>
              <a:gd name="connsiteY23" fmla="*/ 917520 h 1114425"/>
              <a:gd name="connsiteX24" fmla="*/ 2713229 w 6147977"/>
              <a:gd name="connsiteY24" fmla="*/ 918563 h 1114425"/>
              <a:gd name="connsiteX25" fmla="*/ 2718996 w 6147977"/>
              <a:gd name="connsiteY25" fmla="*/ 926155 h 1114425"/>
              <a:gd name="connsiteX26" fmla="*/ 1566395 w 6147977"/>
              <a:gd name="connsiteY26" fmla="*/ 917520 h 1114425"/>
              <a:gd name="connsiteX27" fmla="*/ 1576332 w 6147977"/>
              <a:gd name="connsiteY27" fmla="*/ 932508 h 1114425"/>
              <a:gd name="connsiteX28" fmla="*/ 1596646 w 6147977"/>
              <a:gd name="connsiteY28" fmla="*/ 956862 h 1114425"/>
              <a:gd name="connsiteX29" fmla="*/ 1634375 w 6147977"/>
              <a:gd name="connsiteY29" fmla="*/ 922440 h 1114425"/>
              <a:gd name="connsiteX30" fmla="*/ 1601348 w 6147977"/>
              <a:gd name="connsiteY30" fmla="*/ 920692 h 1114425"/>
              <a:gd name="connsiteX31" fmla="*/ 552140 w 6147977"/>
              <a:gd name="connsiteY31" fmla="*/ 917520 h 1114425"/>
              <a:gd name="connsiteX32" fmla="*/ 562076 w 6147977"/>
              <a:gd name="connsiteY32" fmla="*/ 932508 h 1114425"/>
              <a:gd name="connsiteX33" fmla="*/ 575216 w 6147977"/>
              <a:gd name="connsiteY33" fmla="*/ 949807 h 1114425"/>
              <a:gd name="connsiteX34" fmla="*/ 606030 w 6147977"/>
              <a:gd name="connsiteY34" fmla="*/ 921695 h 1114425"/>
              <a:gd name="connsiteX35" fmla="*/ 587093 w 6147977"/>
              <a:gd name="connsiteY35" fmla="*/ 920692 h 1114425"/>
              <a:gd name="connsiteX36" fmla="*/ 2681909 w 6147977"/>
              <a:gd name="connsiteY36" fmla="*/ 875145 h 1114425"/>
              <a:gd name="connsiteX37" fmla="*/ 2683140 w 6147977"/>
              <a:gd name="connsiteY37" fmla="*/ 877002 h 1114425"/>
              <a:gd name="connsiteX38" fmla="*/ 2684879 w 6147977"/>
              <a:gd name="connsiteY38" fmla="*/ 875416 h 1114425"/>
              <a:gd name="connsiteX39" fmla="*/ 4653091 w 6147977"/>
              <a:gd name="connsiteY39" fmla="*/ 807548 h 1114425"/>
              <a:gd name="connsiteX40" fmla="*/ 4646185 w 6147977"/>
              <a:gd name="connsiteY40" fmla="*/ 808175 h 1114425"/>
              <a:gd name="connsiteX41" fmla="*/ 4650052 w 6147977"/>
              <a:gd name="connsiteY41" fmla="*/ 812132 h 1114425"/>
              <a:gd name="connsiteX42" fmla="*/ 5352713 w 6147977"/>
              <a:gd name="connsiteY42" fmla="*/ 805410 h 1114425"/>
              <a:gd name="connsiteX43" fmla="*/ 5346165 w 6147977"/>
              <a:gd name="connsiteY43" fmla="*/ 806863 h 1114425"/>
              <a:gd name="connsiteX44" fmla="*/ 5313047 w 6147977"/>
              <a:gd name="connsiteY44" fmla="*/ 809882 h 1114425"/>
              <a:gd name="connsiteX45" fmla="*/ 5319896 w 6147977"/>
              <a:gd name="connsiteY45" fmla="*/ 816131 h 1114425"/>
              <a:gd name="connsiteX46" fmla="*/ 5272199 w 6147977"/>
              <a:gd name="connsiteY46" fmla="*/ 813606 h 1114425"/>
              <a:gd name="connsiteX47" fmla="*/ 5267119 w 6147977"/>
              <a:gd name="connsiteY47" fmla="*/ 814068 h 1114425"/>
              <a:gd name="connsiteX48" fmla="*/ 5267667 w 6147977"/>
              <a:gd name="connsiteY48" fmla="*/ 813366 h 1114425"/>
              <a:gd name="connsiteX49" fmla="*/ 5240237 w 6147977"/>
              <a:gd name="connsiteY49" fmla="*/ 811913 h 1114425"/>
              <a:gd name="connsiteX50" fmla="*/ 5192129 w 6147977"/>
              <a:gd name="connsiteY50" fmla="*/ 807548 h 1114425"/>
              <a:gd name="connsiteX51" fmla="*/ 5205805 w 6147977"/>
              <a:gd name="connsiteY51" fmla="*/ 828177 h 1114425"/>
              <a:gd name="connsiteX52" fmla="*/ 5261781 w 6147977"/>
              <a:gd name="connsiteY52" fmla="*/ 901872 h 1114425"/>
              <a:gd name="connsiteX53" fmla="*/ 5344782 w 6147977"/>
              <a:gd name="connsiteY53" fmla="*/ 816926 h 1114425"/>
              <a:gd name="connsiteX54" fmla="*/ 4589203 w 6147977"/>
              <a:gd name="connsiteY54" fmla="*/ 745957 h 1114425"/>
              <a:gd name="connsiteX55" fmla="*/ 4594233 w 6147977"/>
              <a:gd name="connsiteY55" fmla="*/ 753261 h 1114425"/>
              <a:gd name="connsiteX56" fmla="*/ 4600075 w 6147977"/>
              <a:gd name="connsiteY56" fmla="*/ 747932 h 1114425"/>
              <a:gd name="connsiteX57" fmla="*/ 4596715 w 6147977"/>
              <a:gd name="connsiteY57" fmla="*/ 747625 h 1114425"/>
              <a:gd name="connsiteX58" fmla="*/ 4759199 w 6147977"/>
              <a:gd name="connsiteY58" fmla="*/ 571405 h 1114425"/>
              <a:gd name="connsiteX59" fmla="*/ 4748859 w 6147977"/>
              <a:gd name="connsiteY59" fmla="*/ 573700 h 1114425"/>
              <a:gd name="connsiteX60" fmla="*/ 4629881 w 6147977"/>
              <a:gd name="connsiteY60" fmla="*/ 584545 h 1114425"/>
              <a:gd name="connsiteX61" fmla="*/ 4632721 w 6147977"/>
              <a:gd name="connsiteY61" fmla="*/ 588025 h 1114425"/>
              <a:gd name="connsiteX62" fmla="*/ 4564901 w 6147977"/>
              <a:gd name="connsiteY62" fmla="*/ 582454 h 1114425"/>
              <a:gd name="connsiteX63" fmla="*/ 4555547 w 6147977"/>
              <a:gd name="connsiteY63" fmla="*/ 580582 h 1114425"/>
              <a:gd name="connsiteX64" fmla="*/ 4566534 w 6147977"/>
              <a:gd name="connsiteY64" fmla="*/ 600613 h 1114425"/>
              <a:gd name="connsiteX65" fmla="*/ 4647509 w 6147977"/>
              <a:gd name="connsiteY65" fmla="*/ 704654 h 1114425"/>
              <a:gd name="connsiteX66" fmla="*/ 4651499 w 6147977"/>
              <a:gd name="connsiteY66" fmla="*/ 701014 h 1114425"/>
              <a:gd name="connsiteX67" fmla="*/ 4746677 w 6147977"/>
              <a:gd name="connsiteY67" fmla="*/ 589588 h 1114425"/>
              <a:gd name="connsiteX68" fmla="*/ 4922163 w 6147977"/>
              <a:gd name="connsiteY68" fmla="*/ 0 h 1114425"/>
              <a:gd name="connsiteX69" fmla="*/ 4922609 w 6147977"/>
              <a:gd name="connsiteY69" fmla="*/ 1148 h 1114425"/>
              <a:gd name="connsiteX70" fmla="*/ 4923056 w 6147977"/>
              <a:gd name="connsiteY70" fmla="*/ 0 h 1114425"/>
              <a:gd name="connsiteX71" fmla="*/ 4923056 w 6147977"/>
              <a:gd name="connsiteY71" fmla="*/ 2297 h 1114425"/>
              <a:gd name="connsiteX72" fmla="*/ 4942891 w 6147977"/>
              <a:gd name="connsiteY72" fmla="*/ 53275 h 1114425"/>
              <a:gd name="connsiteX73" fmla="*/ 5145918 w 6147977"/>
              <a:gd name="connsiteY73" fmla="*/ 354024 h 1114425"/>
              <a:gd name="connsiteX74" fmla="*/ 5052571 w 6147977"/>
              <a:gd name="connsiteY74" fmla="*/ 346357 h 1114425"/>
              <a:gd name="connsiteX75" fmla="*/ 5039693 w 6147977"/>
              <a:gd name="connsiteY75" fmla="*/ 343780 h 1114425"/>
              <a:gd name="connsiteX76" fmla="*/ 5054818 w 6147977"/>
              <a:gd name="connsiteY76" fmla="*/ 371350 h 1114425"/>
              <a:gd name="connsiteX77" fmla="*/ 5221157 w 6147977"/>
              <a:gd name="connsiteY77" fmla="*/ 585077 h 1114425"/>
              <a:gd name="connsiteX78" fmla="*/ 5096359 w 6147977"/>
              <a:gd name="connsiteY78" fmla="*/ 573700 h 1114425"/>
              <a:gd name="connsiteX79" fmla="*/ 5086019 w 6147977"/>
              <a:gd name="connsiteY79" fmla="*/ 571405 h 1114425"/>
              <a:gd name="connsiteX80" fmla="*/ 5098542 w 6147977"/>
              <a:gd name="connsiteY80" fmla="*/ 589589 h 1114425"/>
              <a:gd name="connsiteX81" fmla="*/ 5193720 w 6147977"/>
              <a:gd name="connsiteY81" fmla="*/ 701014 h 1114425"/>
              <a:gd name="connsiteX82" fmla="*/ 5288095 w 6147977"/>
              <a:gd name="connsiteY82" fmla="*/ 787117 h 1114425"/>
              <a:gd name="connsiteX83" fmla="*/ 5372475 w 6147977"/>
              <a:gd name="connsiteY83" fmla="*/ 678699 h 1114425"/>
              <a:gd name="connsiteX84" fmla="*/ 5382055 w 6147977"/>
              <a:gd name="connsiteY84" fmla="*/ 661236 h 1114425"/>
              <a:gd name="connsiteX85" fmla="*/ 5373898 w 6147977"/>
              <a:gd name="connsiteY85" fmla="*/ 662868 h 1114425"/>
              <a:gd name="connsiteX86" fmla="*/ 5314775 w 6147977"/>
              <a:gd name="connsiteY86" fmla="*/ 667724 h 1114425"/>
              <a:gd name="connsiteX87" fmla="*/ 5443367 w 6147977"/>
              <a:gd name="connsiteY87" fmla="*/ 477237 h 1114425"/>
              <a:gd name="connsiteX88" fmla="*/ 5455931 w 6147977"/>
              <a:gd name="connsiteY88" fmla="*/ 444949 h 1114425"/>
              <a:gd name="connsiteX89" fmla="*/ 5455931 w 6147977"/>
              <a:gd name="connsiteY89" fmla="*/ 443494 h 1114425"/>
              <a:gd name="connsiteX90" fmla="*/ 5456213 w 6147977"/>
              <a:gd name="connsiteY90" fmla="*/ 444221 h 1114425"/>
              <a:gd name="connsiteX91" fmla="*/ 5456496 w 6147977"/>
              <a:gd name="connsiteY91" fmla="*/ 443494 h 1114425"/>
              <a:gd name="connsiteX92" fmla="*/ 5456496 w 6147977"/>
              <a:gd name="connsiteY92" fmla="*/ 444949 h 1114425"/>
              <a:gd name="connsiteX93" fmla="*/ 5469059 w 6147977"/>
              <a:gd name="connsiteY93" fmla="*/ 477237 h 1114425"/>
              <a:gd name="connsiteX94" fmla="*/ 5597653 w 6147977"/>
              <a:gd name="connsiteY94" fmla="*/ 667724 h 1114425"/>
              <a:gd name="connsiteX95" fmla="*/ 5538529 w 6147977"/>
              <a:gd name="connsiteY95" fmla="*/ 662869 h 1114425"/>
              <a:gd name="connsiteX96" fmla="*/ 5530371 w 6147977"/>
              <a:gd name="connsiteY96" fmla="*/ 661236 h 1114425"/>
              <a:gd name="connsiteX97" fmla="*/ 5539951 w 6147977"/>
              <a:gd name="connsiteY97" fmla="*/ 678699 h 1114425"/>
              <a:gd name="connsiteX98" fmla="*/ 5645307 w 6147977"/>
              <a:gd name="connsiteY98" fmla="*/ 814068 h 1114425"/>
              <a:gd name="connsiteX99" fmla="*/ 5566262 w 6147977"/>
              <a:gd name="connsiteY99" fmla="*/ 806863 h 1114425"/>
              <a:gd name="connsiteX100" fmla="*/ 5559713 w 6147977"/>
              <a:gd name="connsiteY100" fmla="*/ 805410 h 1114425"/>
              <a:gd name="connsiteX101" fmla="*/ 5567645 w 6147977"/>
              <a:gd name="connsiteY101" fmla="*/ 816927 h 1114425"/>
              <a:gd name="connsiteX102" fmla="*/ 5707845 w 6147977"/>
              <a:gd name="connsiteY102" fmla="*/ 960413 h 1114425"/>
              <a:gd name="connsiteX103" fmla="*/ 5657391 w 6147977"/>
              <a:gd name="connsiteY103" fmla="*/ 957742 h 1114425"/>
              <a:gd name="connsiteX104" fmla="*/ 5626921 w 6147977"/>
              <a:gd name="connsiteY104" fmla="*/ 954977 h 1114425"/>
              <a:gd name="connsiteX105" fmla="*/ 5635583 w 6147977"/>
              <a:gd name="connsiteY105" fmla="*/ 968043 h 1114425"/>
              <a:gd name="connsiteX106" fmla="*/ 5710313 w 6147977"/>
              <a:gd name="connsiteY106" fmla="*/ 1057632 h 1114425"/>
              <a:gd name="connsiteX107" fmla="*/ 5814683 w 6147977"/>
              <a:gd name="connsiteY107" fmla="*/ 932507 h 1114425"/>
              <a:gd name="connsiteX108" fmla="*/ 5824619 w 6147977"/>
              <a:gd name="connsiteY108" fmla="*/ 917520 h 1114425"/>
              <a:gd name="connsiteX109" fmla="*/ 5789667 w 6147977"/>
              <a:gd name="connsiteY109" fmla="*/ 920692 h 1114425"/>
              <a:gd name="connsiteX110" fmla="*/ 5731793 w 6147977"/>
              <a:gd name="connsiteY110" fmla="*/ 923756 h 1114425"/>
              <a:gd name="connsiteX111" fmla="*/ 5892613 w 6147977"/>
              <a:gd name="connsiteY111" fmla="*/ 759168 h 1114425"/>
              <a:gd name="connsiteX112" fmla="*/ 5901711 w 6147977"/>
              <a:gd name="connsiteY112" fmla="*/ 745957 h 1114425"/>
              <a:gd name="connsiteX113" fmla="*/ 5894197 w 6147977"/>
              <a:gd name="connsiteY113" fmla="*/ 747624 h 1114425"/>
              <a:gd name="connsiteX114" fmla="*/ 5803529 w 6147977"/>
              <a:gd name="connsiteY114" fmla="*/ 755889 h 1114425"/>
              <a:gd name="connsiteX115" fmla="*/ 5924379 w 6147977"/>
              <a:gd name="connsiteY115" fmla="*/ 600612 h 1114425"/>
              <a:gd name="connsiteX116" fmla="*/ 5935367 w 6147977"/>
              <a:gd name="connsiteY116" fmla="*/ 580582 h 1114425"/>
              <a:gd name="connsiteX117" fmla="*/ 5926011 w 6147977"/>
              <a:gd name="connsiteY117" fmla="*/ 582454 h 1114425"/>
              <a:gd name="connsiteX118" fmla="*/ 5858191 w 6147977"/>
              <a:gd name="connsiteY118" fmla="*/ 588023 h 1114425"/>
              <a:gd name="connsiteX119" fmla="*/ 6005696 w 6147977"/>
              <a:gd name="connsiteY119" fmla="*/ 369523 h 1114425"/>
              <a:gd name="connsiteX120" fmla="*/ 6020107 w 6147977"/>
              <a:gd name="connsiteY120" fmla="*/ 332486 h 1114425"/>
              <a:gd name="connsiteX121" fmla="*/ 6020107 w 6147977"/>
              <a:gd name="connsiteY121" fmla="*/ 330818 h 1114425"/>
              <a:gd name="connsiteX122" fmla="*/ 6020431 w 6147977"/>
              <a:gd name="connsiteY122" fmla="*/ 331652 h 1114425"/>
              <a:gd name="connsiteX123" fmla="*/ 6020756 w 6147977"/>
              <a:gd name="connsiteY123" fmla="*/ 330818 h 1114425"/>
              <a:gd name="connsiteX124" fmla="*/ 6020756 w 6147977"/>
              <a:gd name="connsiteY124" fmla="*/ 332486 h 1114425"/>
              <a:gd name="connsiteX125" fmla="*/ 6035167 w 6147977"/>
              <a:gd name="connsiteY125" fmla="*/ 369523 h 1114425"/>
              <a:gd name="connsiteX126" fmla="*/ 6095953 w 6147977"/>
              <a:gd name="connsiteY126" fmla="*/ 481834 h 1114425"/>
              <a:gd name="connsiteX127" fmla="*/ 6147977 w 6147977"/>
              <a:gd name="connsiteY127" fmla="*/ 545541 h 1114425"/>
              <a:gd name="connsiteX128" fmla="*/ 6147977 w 6147977"/>
              <a:gd name="connsiteY128" fmla="*/ 585175 h 1114425"/>
              <a:gd name="connsiteX129" fmla="*/ 6114851 w 6147977"/>
              <a:gd name="connsiteY129" fmla="*/ 582454 h 1114425"/>
              <a:gd name="connsiteX130" fmla="*/ 6105496 w 6147977"/>
              <a:gd name="connsiteY130" fmla="*/ 580582 h 1114425"/>
              <a:gd name="connsiteX131" fmla="*/ 6116483 w 6147977"/>
              <a:gd name="connsiteY131" fmla="*/ 600613 h 1114425"/>
              <a:gd name="connsiteX132" fmla="*/ 6147977 w 6147977"/>
              <a:gd name="connsiteY132" fmla="*/ 646901 h 1114425"/>
              <a:gd name="connsiteX133" fmla="*/ 6147977 w 6147977"/>
              <a:gd name="connsiteY133" fmla="*/ 747745 h 1114425"/>
              <a:gd name="connsiteX134" fmla="*/ 6146665 w 6147977"/>
              <a:gd name="connsiteY134" fmla="*/ 747625 h 1114425"/>
              <a:gd name="connsiteX135" fmla="*/ 6139152 w 6147977"/>
              <a:gd name="connsiteY135" fmla="*/ 745957 h 1114425"/>
              <a:gd name="connsiteX136" fmla="*/ 6147977 w 6147977"/>
              <a:gd name="connsiteY136" fmla="*/ 758770 h 1114425"/>
              <a:gd name="connsiteX137" fmla="*/ 6147977 w 6147977"/>
              <a:gd name="connsiteY137" fmla="*/ 1110875 h 1114425"/>
              <a:gd name="connsiteX138" fmla="*/ 6108099 w 6147977"/>
              <a:gd name="connsiteY138" fmla="*/ 1099040 h 1114425"/>
              <a:gd name="connsiteX139" fmla="*/ 6073644 w 6147977"/>
              <a:gd name="connsiteY139" fmla="*/ 1084400 h 1114425"/>
              <a:gd name="connsiteX140" fmla="*/ 6076899 w 6147977"/>
              <a:gd name="connsiteY140" fmla="*/ 1114425 h 1114425"/>
              <a:gd name="connsiteX141" fmla="*/ 5963963 w 6147977"/>
              <a:gd name="connsiteY141" fmla="*/ 1114425 h 1114425"/>
              <a:gd name="connsiteX142" fmla="*/ 5967072 w 6147977"/>
              <a:gd name="connsiteY142" fmla="*/ 1085750 h 1114425"/>
              <a:gd name="connsiteX143" fmla="*/ 5931190 w 6147977"/>
              <a:gd name="connsiteY143" fmla="*/ 1100948 h 1114425"/>
              <a:gd name="connsiteX144" fmla="*/ 5884794 w 6147977"/>
              <a:gd name="connsiteY144" fmla="*/ 1114425 h 1114425"/>
              <a:gd name="connsiteX145" fmla="*/ 5536689 w 6147977"/>
              <a:gd name="connsiteY145" fmla="*/ 1114425 h 1114425"/>
              <a:gd name="connsiteX146" fmla="*/ 5532642 w 6147977"/>
              <a:gd name="connsiteY146" fmla="*/ 1113224 h 1114425"/>
              <a:gd name="connsiteX147" fmla="*/ 5502604 w 6147977"/>
              <a:gd name="connsiteY147" fmla="*/ 1100461 h 1114425"/>
              <a:gd name="connsiteX148" fmla="*/ 5504118 w 6147977"/>
              <a:gd name="connsiteY148" fmla="*/ 1114425 h 1114425"/>
              <a:gd name="connsiteX149" fmla="*/ 5408308 w 6147977"/>
              <a:gd name="connsiteY149" fmla="*/ 1114425 h 1114425"/>
              <a:gd name="connsiteX150" fmla="*/ 5409615 w 6147977"/>
              <a:gd name="connsiteY150" fmla="*/ 1102369 h 1114425"/>
              <a:gd name="connsiteX151" fmla="*/ 5407689 w 6147977"/>
              <a:gd name="connsiteY151" fmla="*/ 1102488 h 1114425"/>
              <a:gd name="connsiteX152" fmla="*/ 5379506 w 6147977"/>
              <a:gd name="connsiteY152" fmla="*/ 1114425 h 1114425"/>
              <a:gd name="connsiteX153" fmla="*/ 5154741 w 6147977"/>
              <a:gd name="connsiteY153" fmla="*/ 1114425 h 1114425"/>
              <a:gd name="connsiteX154" fmla="*/ 5173393 w 6147977"/>
              <a:gd name="connsiteY154" fmla="*/ 1092063 h 1114425"/>
              <a:gd name="connsiteX155" fmla="*/ 5142217 w 6147977"/>
              <a:gd name="connsiteY155" fmla="*/ 1086758 h 1114425"/>
              <a:gd name="connsiteX156" fmla="*/ 5043278 w 6147977"/>
              <a:gd name="connsiteY156" fmla="*/ 1057394 h 1114425"/>
              <a:gd name="connsiteX157" fmla="*/ 4995852 w 6147977"/>
              <a:gd name="connsiteY157" fmla="*/ 1037244 h 1114425"/>
              <a:gd name="connsiteX158" fmla="*/ 5004220 w 6147977"/>
              <a:gd name="connsiteY158" fmla="*/ 1114425 h 1114425"/>
              <a:gd name="connsiteX159" fmla="*/ 4840999 w 6147977"/>
              <a:gd name="connsiteY159" fmla="*/ 1114425 h 1114425"/>
              <a:gd name="connsiteX160" fmla="*/ 4849165 w 6147977"/>
              <a:gd name="connsiteY160" fmla="*/ 1039102 h 1114425"/>
              <a:gd name="connsiteX161" fmla="*/ 4799776 w 6147977"/>
              <a:gd name="connsiteY161" fmla="*/ 1060021 h 1114425"/>
              <a:gd name="connsiteX162" fmla="*/ 4785945 w 6147977"/>
              <a:gd name="connsiteY162" fmla="*/ 1064039 h 1114425"/>
              <a:gd name="connsiteX163" fmla="*/ 4827973 w 6147977"/>
              <a:gd name="connsiteY163" fmla="*/ 1114425 h 1114425"/>
              <a:gd name="connsiteX164" fmla="*/ 4609991 w 6147977"/>
              <a:gd name="connsiteY164" fmla="*/ 1114425 h 1114425"/>
              <a:gd name="connsiteX165" fmla="*/ 4583791 w 6147977"/>
              <a:gd name="connsiteY165" fmla="*/ 1106649 h 1114425"/>
              <a:gd name="connsiteX166" fmla="*/ 4526349 w 6147977"/>
              <a:gd name="connsiteY166" fmla="*/ 1108888 h 1114425"/>
              <a:gd name="connsiteX167" fmla="*/ 4526949 w 6147977"/>
              <a:gd name="connsiteY167" fmla="*/ 1114425 h 1114425"/>
              <a:gd name="connsiteX168" fmla="*/ 4414014 w 6147977"/>
              <a:gd name="connsiteY168" fmla="*/ 1114425 h 1114425"/>
              <a:gd name="connsiteX169" fmla="*/ 4415443 w 6147977"/>
              <a:gd name="connsiteY169" fmla="*/ 1101247 h 1114425"/>
              <a:gd name="connsiteX170" fmla="*/ 4411923 w 6147977"/>
              <a:gd name="connsiteY170" fmla="*/ 1100903 h 1114425"/>
              <a:gd name="connsiteX171" fmla="*/ 4415963 w 6147977"/>
              <a:gd name="connsiteY171" fmla="*/ 1096444 h 1114425"/>
              <a:gd name="connsiteX172" fmla="*/ 4417123 w 6147977"/>
              <a:gd name="connsiteY172" fmla="*/ 1085750 h 1114425"/>
              <a:gd name="connsiteX173" fmla="*/ 4381241 w 6147977"/>
              <a:gd name="connsiteY173" fmla="*/ 1100948 h 1114425"/>
              <a:gd name="connsiteX174" fmla="*/ 4334845 w 6147977"/>
              <a:gd name="connsiteY174" fmla="*/ 1114425 h 1114425"/>
              <a:gd name="connsiteX175" fmla="*/ 3986740 w 6147977"/>
              <a:gd name="connsiteY175" fmla="*/ 1114425 h 1114425"/>
              <a:gd name="connsiteX176" fmla="*/ 3982693 w 6147977"/>
              <a:gd name="connsiteY176" fmla="*/ 1113224 h 1114425"/>
              <a:gd name="connsiteX177" fmla="*/ 3952655 w 6147977"/>
              <a:gd name="connsiteY177" fmla="*/ 1100461 h 1114425"/>
              <a:gd name="connsiteX178" fmla="*/ 3954169 w 6147977"/>
              <a:gd name="connsiteY178" fmla="*/ 1114425 h 1114425"/>
              <a:gd name="connsiteX179" fmla="*/ 3858361 w 6147977"/>
              <a:gd name="connsiteY179" fmla="*/ 1114425 h 1114425"/>
              <a:gd name="connsiteX180" fmla="*/ 3859747 w 6147977"/>
              <a:gd name="connsiteY180" fmla="*/ 1101638 h 1114425"/>
              <a:gd name="connsiteX181" fmla="*/ 3829558 w 6147977"/>
              <a:gd name="connsiteY181" fmla="*/ 1114425 h 1114425"/>
              <a:gd name="connsiteX182" fmla="*/ 3454171 w 6147977"/>
              <a:gd name="connsiteY182" fmla="*/ 1114425 h 1114425"/>
              <a:gd name="connsiteX183" fmla="*/ 3427333 w 6147977"/>
              <a:gd name="connsiteY183" fmla="*/ 1103021 h 1114425"/>
              <a:gd name="connsiteX184" fmla="*/ 3428569 w 6147977"/>
              <a:gd name="connsiteY184" fmla="*/ 1114425 h 1114425"/>
              <a:gd name="connsiteX185" fmla="*/ 3335492 w 6147977"/>
              <a:gd name="connsiteY185" fmla="*/ 1114425 h 1114425"/>
              <a:gd name="connsiteX186" fmla="*/ 3336604 w 6147977"/>
              <a:gd name="connsiteY186" fmla="*/ 1104171 h 1114425"/>
              <a:gd name="connsiteX187" fmla="*/ 3312394 w 6147977"/>
              <a:gd name="connsiteY187" fmla="*/ 1114425 h 1114425"/>
              <a:gd name="connsiteX188" fmla="*/ 3060041 w 6147977"/>
              <a:gd name="connsiteY188" fmla="*/ 1114425 h 1114425"/>
              <a:gd name="connsiteX189" fmla="*/ 3008201 w 6147977"/>
              <a:gd name="connsiteY189" fmla="*/ 1099040 h 1114425"/>
              <a:gd name="connsiteX190" fmla="*/ 2973745 w 6147977"/>
              <a:gd name="connsiteY190" fmla="*/ 1084400 h 1114425"/>
              <a:gd name="connsiteX191" fmla="*/ 2977000 w 6147977"/>
              <a:gd name="connsiteY191" fmla="*/ 1114425 h 1114425"/>
              <a:gd name="connsiteX192" fmla="*/ 2563041 w 6147977"/>
              <a:gd name="connsiteY192" fmla="*/ 1114425 h 1114425"/>
              <a:gd name="connsiteX193" fmla="*/ 2583073 w 6147977"/>
              <a:gd name="connsiteY193" fmla="*/ 1090410 h 1114425"/>
              <a:gd name="connsiteX194" fmla="*/ 2558080 w 6147977"/>
              <a:gd name="connsiteY194" fmla="*/ 1082993 h 1114425"/>
              <a:gd name="connsiteX195" fmla="*/ 2518627 w 6147977"/>
              <a:gd name="connsiteY195" fmla="*/ 1066229 h 1114425"/>
              <a:gd name="connsiteX196" fmla="*/ 2523852 w 6147977"/>
              <a:gd name="connsiteY196" fmla="*/ 1114425 h 1114425"/>
              <a:gd name="connsiteX197" fmla="*/ 2391541 w 6147977"/>
              <a:gd name="connsiteY197" fmla="*/ 1114425 h 1114425"/>
              <a:gd name="connsiteX198" fmla="*/ 2396599 w 6147977"/>
              <a:gd name="connsiteY198" fmla="*/ 1067776 h 1114425"/>
              <a:gd name="connsiteX199" fmla="*/ 2355512 w 6147977"/>
              <a:gd name="connsiteY199" fmla="*/ 1085178 h 1114425"/>
              <a:gd name="connsiteX200" fmla="*/ 2271015 w 6147977"/>
              <a:gd name="connsiteY200" fmla="*/ 1109723 h 1114425"/>
              <a:gd name="connsiteX201" fmla="*/ 2242777 w 6147977"/>
              <a:gd name="connsiteY201" fmla="*/ 1114425 h 1114425"/>
              <a:gd name="connsiteX202" fmla="*/ 1904223 w 6147977"/>
              <a:gd name="connsiteY202" fmla="*/ 1114425 h 1114425"/>
              <a:gd name="connsiteX203" fmla="*/ 1877385 w 6147977"/>
              <a:gd name="connsiteY203" fmla="*/ 1103021 h 1114425"/>
              <a:gd name="connsiteX204" fmla="*/ 1878622 w 6147977"/>
              <a:gd name="connsiteY204" fmla="*/ 1114425 h 1114425"/>
              <a:gd name="connsiteX205" fmla="*/ 1785544 w 6147977"/>
              <a:gd name="connsiteY205" fmla="*/ 1114425 h 1114425"/>
              <a:gd name="connsiteX206" fmla="*/ 1786655 w 6147977"/>
              <a:gd name="connsiteY206" fmla="*/ 1104171 h 1114425"/>
              <a:gd name="connsiteX207" fmla="*/ 1762446 w 6147977"/>
              <a:gd name="connsiteY207" fmla="*/ 1114425 h 1114425"/>
              <a:gd name="connsiteX208" fmla="*/ 1510092 w 6147977"/>
              <a:gd name="connsiteY208" fmla="*/ 1114425 h 1114425"/>
              <a:gd name="connsiteX209" fmla="*/ 1458253 w 6147977"/>
              <a:gd name="connsiteY209" fmla="*/ 1099040 h 1114425"/>
              <a:gd name="connsiteX210" fmla="*/ 1423797 w 6147977"/>
              <a:gd name="connsiteY210" fmla="*/ 1084400 h 1114425"/>
              <a:gd name="connsiteX211" fmla="*/ 1427052 w 6147977"/>
              <a:gd name="connsiteY211" fmla="*/ 1114425 h 1114425"/>
              <a:gd name="connsiteX212" fmla="*/ 1314116 w 6147977"/>
              <a:gd name="connsiteY212" fmla="*/ 1114425 h 1114425"/>
              <a:gd name="connsiteX213" fmla="*/ 1317225 w 6147977"/>
              <a:gd name="connsiteY213" fmla="*/ 1085750 h 1114425"/>
              <a:gd name="connsiteX214" fmla="*/ 1281342 w 6147977"/>
              <a:gd name="connsiteY214" fmla="*/ 1100948 h 1114425"/>
              <a:gd name="connsiteX215" fmla="*/ 1234946 w 6147977"/>
              <a:gd name="connsiteY215" fmla="*/ 1114425 h 1114425"/>
              <a:gd name="connsiteX216" fmla="*/ 858046 w 6147977"/>
              <a:gd name="connsiteY216" fmla="*/ 1114425 h 1114425"/>
              <a:gd name="connsiteX217" fmla="*/ 836488 w 6147977"/>
              <a:gd name="connsiteY217" fmla="*/ 1105265 h 1114425"/>
              <a:gd name="connsiteX218" fmla="*/ 837481 w 6147977"/>
              <a:gd name="connsiteY218" fmla="*/ 1114425 h 1114425"/>
              <a:gd name="connsiteX219" fmla="*/ 746795 w 6147977"/>
              <a:gd name="connsiteY219" fmla="*/ 1114425 h 1114425"/>
              <a:gd name="connsiteX220" fmla="*/ 747666 w 6147977"/>
              <a:gd name="connsiteY220" fmla="*/ 1106390 h 1114425"/>
              <a:gd name="connsiteX221" fmla="*/ 728697 w 6147977"/>
              <a:gd name="connsiteY221" fmla="*/ 1114425 h 1114425"/>
              <a:gd name="connsiteX222" fmla="*/ 495839 w 6147977"/>
              <a:gd name="connsiteY222" fmla="*/ 1114425 h 1114425"/>
              <a:gd name="connsiteX223" fmla="*/ 443997 w 6147977"/>
              <a:gd name="connsiteY223" fmla="*/ 1099040 h 1114425"/>
              <a:gd name="connsiteX224" fmla="*/ 409541 w 6147977"/>
              <a:gd name="connsiteY224" fmla="*/ 1084400 h 1114425"/>
              <a:gd name="connsiteX225" fmla="*/ 412797 w 6147977"/>
              <a:gd name="connsiteY225" fmla="*/ 1114425 h 1114425"/>
              <a:gd name="connsiteX226" fmla="*/ 299861 w 6147977"/>
              <a:gd name="connsiteY226" fmla="*/ 1114425 h 1114425"/>
              <a:gd name="connsiteX227" fmla="*/ 302969 w 6147977"/>
              <a:gd name="connsiteY227" fmla="*/ 1085750 h 1114425"/>
              <a:gd name="connsiteX228" fmla="*/ 267086 w 6147977"/>
              <a:gd name="connsiteY228" fmla="*/ 1100948 h 1114425"/>
              <a:gd name="connsiteX229" fmla="*/ 220690 w 6147977"/>
              <a:gd name="connsiteY229" fmla="*/ 1114425 h 1114425"/>
              <a:gd name="connsiteX230" fmla="*/ 0 w 6147977"/>
              <a:gd name="connsiteY230" fmla="*/ 1114425 h 1114425"/>
              <a:gd name="connsiteX231" fmla="*/ 76780 w 6147977"/>
              <a:gd name="connsiteY231" fmla="*/ 1029667 h 1114425"/>
              <a:gd name="connsiteX232" fmla="*/ 150580 w 6147977"/>
              <a:gd name="connsiteY232" fmla="*/ 932507 h 1114425"/>
              <a:gd name="connsiteX233" fmla="*/ 160516 w 6147977"/>
              <a:gd name="connsiteY233" fmla="*/ 917520 h 1114425"/>
              <a:gd name="connsiteX234" fmla="*/ 125563 w 6147977"/>
              <a:gd name="connsiteY234" fmla="*/ 920692 h 1114425"/>
              <a:gd name="connsiteX235" fmla="*/ 67690 w 6147977"/>
              <a:gd name="connsiteY235" fmla="*/ 923756 h 1114425"/>
              <a:gd name="connsiteX236" fmla="*/ 228509 w 6147977"/>
              <a:gd name="connsiteY236" fmla="*/ 759168 h 1114425"/>
              <a:gd name="connsiteX237" fmla="*/ 237607 w 6147977"/>
              <a:gd name="connsiteY237" fmla="*/ 745957 h 1114425"/>
              <a:gd name="connsiteX238" fmla="*/ 230094 w 6147977"/>
              <a:gd name="connsiteY238" fmla="*/ 747624 h 1114425"/>
              <a:gd name="connsiteX239" fmla="*/ 139425 w 6147977"/>
              <a:gd name="connsiteY239" fmla="*/ 755889 h 1114425"/>
              <a:gd name="connsiteX240" fmla="*/ 260276 w 6147977"/>
              <a:gd name="connsiteY240" fmla="*/ 600612 h 1114425"/>
              <a:gd name="connsiteX241" fmla="*/ 271265 w 6147977"/>
              <a:gd name="connsiteY241" fmla="*/ 580582 h 1114425"/>
              <a:gd name="connsiteX242" fmla="*/ 261908 w 6147977"/>
              <a:gd name="connsiteY242" fmla="*/ 582454 h 1114425"/>
              <a:gd name="connsiteX243" fmla="*/ 194089 w 6147977"/>
              <a:gd name="connsiteY243" fmla="*/ 588023 h 1114425"/>
              <a:gd name="connsiteX244" fmla="*/ 341593 w 6147977"/>
              <a:gd name="connsiteY244" fmla="*/ 369523 h 1114425"/>
              <a:gd name="connsiteX245" fmla="*/ 356003 w 6147977"/>
              <a:gd name="connsiteY245" fmla="*/ 332486 h 1114425"/>
              <a:gd name="connsiteX246" fmla="*/ 356003 w 6147977"/>
              <a:gd name="connsiteY246" fmla="*/ 330818 h 1114425"/>
              <a:gd name="connsiteX247" fmla="*/ 356328 w 6147977"/>
              <a:gd name="connsiteY247" fmla="*/ 331652 h 1114425"/>
              <a:gd name="connsiteX248" fmla="*/ 356652 w 6147977"/>
              <a:gd name="connsiteY248" fmla="*/ 330818 h 1114425"/>
              <a:gd name="connsiteX249" fmla="*/ 356652 w 6147977"/>
              <a:gd name="connsiteY249" fmla="*/ 332486 h 1114425"/>
              <a:gd name="connsiteX250" fmla="*/ 371063 w 6147977"/>
              <a:gd name="connsiteY250" fmla="*/ 369523 h 1114425"/>
              <a:gd name="connsiteX251" fmla="*/ 518568 w 6147977"/>
              <a:gd name="connsiteY251" fmla="*/ 588025 h 1114425"/>
              <a:gd name="connsiteX252" fmla="*/ 450749 w 6147977"/>
              <a:gd name="connsiteY252" fmla="*/ 582454 h 1114425"/>
              <a:gd name="connsiteX253" fmla="*/ 441392 w 6147977"/>
              <a:gd name="connsiteY253" fmla="*/ 580582 h 1114425"/>
              <a:gd name="connsiteX254" fmla="*/ 452381 w 6147977"/>
              <a:gd name="connsiteY254" fmla="*/ 600613 h 1114425"/>
              <a:gd name="connsiteX255" fmla="*/ 573230 w 6147977"/>
              <a:gd name="connsiteY255" fmla="*/ 755890 h 1114425"/>
              <a:gd name="connsiteX256" fmla="*/ 482561 w 6147977"/>
              <a:gd name="connsiteY256" fmla="*/ 747625 h 1114425"/>
              <a:gd name="connsiteX257" fmla="*/ 475048 w 6147977"/>
              <a:gd name="connsiteY257" fmla="*/ 745957 h 1114425"/>
              <a:gd name="connsiteX258" fmla="*/ 484147 w 6147977"/>
              <a:gd name="connsiteY258" fmla="*/ 759168 h 1114425"/>
              <a:gd name="connsiteX259" fmla="*/ 553296 w 6147977"/>
              <a:gd name="connsiteY259" fmla="*/ 840121 h 1114425"/>
              <a:gd name="connsiteX260" fmla="*/ 624368 w 6147977"/>
              <a:gd name="connsiteY260" fmla="*/ 904963 h 1114425"/>
              <a:gd name="connsiteX261" fmla="*/ 627975 w 6147977"/>
              <a:gd name="connsiteY261" fmla="*/ 901672 h 1114425"/>
              <a:gd name="connsiteX262" fmla="*/ 685608 w 6147977"/>
              <a:gd name="connsiteY262" fmla="*/ 834202 h 1114425"/>
              <a:gd name="connsiteX263" fmla="*/ 693191 w 6147977"/>
              <a:gd name="connsiteY263" fmla="*/ 823191 h 1114425"/>
              <a:gd name="connsiteX264" fmla="*/ 686929 w 6147977"/>
              <a:gd name="connsiteY264" fmla="*/ 824582 h 1114425"/>
              <a:gd name="connsiteX265" fmla="*/ 611362 w 6147977"/>
              <a:gd name="connsiteY265" fmla="*/ 831469 h 1114425"/>
              <a:gd name="connsiteX266" fmla="*/ 712083 w 6147977"/>
              <a:gd name="connsiteY266" fmla="*/ 702055 h 1114425"/>
              <a:gd name="connsiteX267" fmla="*/ 721241 w 6147977"/>
              <a:gd name="connsiteY267" fmla="*/ 685361 h 1114425"/>
              <a:gd name="connsiteX268" fmla="*/ 713444 w 6147977"/>
              <a:gd name="connsiteY268" fmla="*/ 686920 h 1114425"/>
              <a:gd name="connsiteX269" fmla="*/ 656921 w 6147977"/>
              <a:gd name="connsiteY269" fmla="*/ 691563 h 1114425"/>
              <a:gd name="connsiteX270" fmla="*/ 779857 w 6147977"/>
              <a:gd name="connsiteY270" fmla="*/ 509455 h 1114425"/>
              <a:gd name="connsiteX271" fmla="*/ 791867 w 6147977"/>
              <a:gd name="connsiteY271" fmla="*/ 478587 h 1114425"/>
              <a:gd name="connsiteX272" fmla="*/ 791867 w 6147977"/>
              <a:gd name="connsiteY272" fmla="*/ 477195 h 1114425"/>
              <a:gd name="connsiteX273" fmla="*/ 792138 w 6147977"/>
              <a:gd name="connsiteY273" fmla="*/ 477891 h 1114425"/>
              <a:gd name="connsiteX274" fmla="*/ 792408 w 6147977"/>
              <a:gd name="connsiteY274" fmla="*/ 477195 h 1114425"/>
              <a:gd name="connsiteX275" fmla="*/ 792408 w 6147977"/>
              <a:gd name="connsiteY275" fmla="*/ 478587 h 1114425"/>
              <a:gd name="connsiteX276" fmla="*/ 804419 w 6147977"/>
              <a:gd name="connsiteY276" fmla="*/ 509455 h 1114425"/>
              <a:gd name="connsiteX277" fmla="*/ 927356 w 6147977"/>
              <a:gd name="connsiteY277" fmla="*/ 691563 h 1114425"/>
              <a:gd name="connsiteX278" fmla="*/ 870832 w 6147977"/>
              <a:gd name="connsiteY278" fmla="*/ 686920 h 1114425"/>
              <a:gd name="connsiteX279" fmla="*/ 863034 w 6147977"/>
              <a:gd name="connsiteY279" fmla="*/ 685361 h 1114425"/>
              <a:gd name="connsiteX280" fmla="*/ 872192 w 6147977"/>
              <a:gd name="connsiteY280" fmla="*/ 702055 h 1114425"/>
              <a:gd name="connsiteX281" fmla="*/ 972915 w 6147977"/>
              <a:gd name="connsiteY281" fmla="*/ 831469 h 1114425"/>
              <a:gd name="connsiteX282" fmla="*/ 897347 w 6147977"/>
              <a:gd name="connsiteY282" fmla="*/ 824582 h 1114425"/>
              <a:gd name="connsiteX283" fmla="*/ 891085 w 6147977"/>
              <a:gd name="connsiteY283" fmla="*/ 823191 h 1114425"/>
              <a:gd name="connsiteX284" fmla="*/ 898669 w 6147977"/>
              <a:gd name="connsiteY284" fmla="*/ 834202 h 1114425"/>
              <a:gd name="connsiteX285" fmla="*/ 1032702 w 6147977"/>
              <a:gd name="connsiteY285" fmla="*/ 971377 h 1114425"/>
              <a:gd name="connsiteX286" fmla="*/ 984467 w 6147977"/>
              <a:gd name="connsiteY286" fmla="*/ 968823 h 1114425"/>
              <a:gd name="connsiteX287" fmla="*/ 955337 w 6147977"/>
              <a:gd name="connsiteY287" fmla="*/ 966180 h 1114425"/>
              <a:gd name="connsiteX288" fmla="*/ 963618 w 6147977"/>
              <a:gd name="connsiteY288" fmla="*/ 978672 h 1114425"/>
              <a:gd name="connsiteX289" fmla="*/ 1025126 w 6147977"/>
              <a:gd name="connsiteY289" fmla="*/ 1059649 h 1114425"/>
              <a:gd name="connsiteX290" fmla="*/ 1044501 w 6147977"/>
              <a:gd name="connsiteY290" fmla="*/ 1081037 h 1114425"/>
              <a:gd name="connsiteX291" fmla="*/ 1091036 w 6147977"/>
              <a:gd name="connsiteY291" fmla="*/ 1029667 h 1114425"/>
              <a:gd name="connsiteX292" fmla="*/ 1164835 w 6147977"/>
              <a:gd name="connsiteY292" fmla="*/ 932507 h 1114425"/>
              <a:gd name="connsiteX293" fmla="*/ 1174771 w 6147977"/>
              <a:gd name="connsiteY293" fmla="*/ 917520 h 1114425"/>
              <a:gd name="connsiteX294" fmla="*/ 1139818 w 6147977"/>
              <a:gd name="connsiteY294" fmla="*/ 920692 h 1114425"/>
              <a:gd name="connsiteX295" fmla="*/ 1081945 w 6147977"/>
              <a:gd name="connsiteY295" fmla="*/ 923756 h 1114425"/>
              <a:gd name="connsiteX296" fmla="*/ 1242764 w 6147977"/>
              <a:gd name="connsiteY296" fmla="*/ 759168 h 1114425"/>
              <a:gd name="connsiteX297" fmla="*/ 1251863 w 6147977"/>
              <a:gd name="connsiteY297" fmla="*/ 745957 h 1114425"/>
              <a:gd name="connsiteX298" fmla="*/ 1244350 w 6147977"/>
              <a:gd name="connsiteY298" fmla="*/ 747624 h 1114425"/>
              <a:gd name="connsiteX299" fmla="*/ 1153681 w 6147977"/>
              <a:gd name="connsiteY299" fmla="*/ 755889 h 1114425"/>
              <a:gd name="connsiteX300" fmla="*/ 1274531 w 6147977"/>
              <a:gd name="connsiteY300" fmla="*/ 600612 h 1114425"/>
              <a:gd name="connsiteX301" fmla="*/ 1285520 w 6147977"/>
              <a:gd name="connsiteY301" fmla="*/ 580582 h 1114425"/>
              <a:gd name="connsiteX302" fmla="*/ 1276164 w 6147977"/>
              <a:gd name="connsiteY302" fmla="*/ 582454 h 1114425"/>
              <a:gd name="connsiteX303" fmla="*/ 1208345 w 6147977"/>
              <a:gd name="connsiteY303" fmla="*/ 588023 h 1114425"/>
              <a:gd name="connsiteX304" fmla="*/ 1355848 w 6147977"/>
              <a:gd name="connsiteY304" fmla="*/ 369523 h 1114425"/>
              <a:gd name="connsiteX305" fmla="*/ 1370259 w 6147977"/>
              <a:gd name="connsiteY305" fmla="*/ 332486 h 1114425"/>
              <a:gd name="connsiteX306" fmla="*/ 1370259 w 6147977"/>
              <a:gd name="connsiteY306" fmla="*/ 330818 h 1114425"/>
              <a:gd name="connsiteX307" fmla="*/ 1370583 w 6147977"/>
              <a:gd name="connsiteY307" fmla="*/ 331652 h 1114425"/>
              <a:gd name="connsiteX308" fmla="*/ 1370908 w 6147977"/>
              <a:gd name="connsiteY308" fmla="*/ 330818 h 1114425"/>
              <a:gd name="connsiteX309" fmla="*/ 1370908 w 6147977"/>
              <a:gd name="connsiteY309" fmla="*/ 332486 h 1114425"/>
              <a:gd name="connsiteX310" fmla="*/ 1385319 w 6147977"/>
              <a:gd name="connsiteY310" fmla="*/ 369523 h 1114425"/>
              <a:gd name="connsiteX311" fmla="*/ 1532823 w 6147977"/>
              <a:gd name="connsiteY311" fmla="*/ 588025 h 1114425"/>
              <a:gd name="connsiteX312" fmla="*/ 1465004 w 6147977"/>
              <a:gd name="connsiteY312" fmla="*/ 582454 h 1114425"/>
              <a:gd name="connsiteX313" fmla="*/ 1455648 w 6147977"/>
              <a:gd name="connsiteY313" fmla="*/ 580582 h 1114425"/>
              <a:gd name="connsiteX314" fmla="*/ 1466636 w 6147977"/>
              <a:gd name="connsiteY314" fmla="*/ 600613 h 1114425"/>
              <a:gd name="connsiteX315" fmla="*/ 1587486 w 6147977"/>
              <a:gd name="connsiteY315" fmla="*/ 755890 h 1114425"/>
              <a:gd name="connsiteX316" fmla="*/ 1496817 w 6147977"/>
              <a:gd name="connsiteY316" fmla="*/ 747625 h 1114425"/>
              <a:gd name="connsiteX317" fmla="*/ 1489304 w 6147977"/>
              <a:gd name="connsiteY317" fmla="*/ 745957 h 1114425"/>
              <a:gd name="connsiteX318" fmla="*/ 1498402 w 6147977"/>
              <a:gd name="connsiteY318" fmla="*/ 759168 h 1114425"/>
              <a:gd name="connsiteX319" fmla="*/ 1567551 w 6147977"/>
              <a:gd name="connsiteY319" fmla="*/ 840121 h 1114425"/>
              <a:gd name="connsiteX320" fmla="*/ 1646077 w 6147977"/>
              <a:gd name="connsiteY320" fmla="*/ 911763 h 1114425"/>
              <a:gd name="connsiteX321" fmla="*/ 1664392 w 6147977"/>
              <a:gd name="connsiteY321" fmla="*/ 895054 h 1114425"/>
              <a:gd name="connsiteX322" fmla="*/ 1723263 w 6147977"/>
              <a:gd name="connsiteY322" fmla="*/ 826133 h 1114425"/>
              <a:gd name="connsiteX323" fmla="*/ 1731008 w 6147977"/>
              <a:gd name="connsiteY323" fmla="*/ 814887 h 1114425"/>
              <a:gd name="connsiteX324" fmla="*/ 1724613 w 6147977"/>
              <a:gd name="connsiteY324" fmla="*/ 816306 h 1114425"/>
              <a:gd name="connsiteX325" fmla="*/ 1647421 w 6147977"/>
              <a:gd name="connsiteY325" fmla="*/ 823343 h 1114425"/>
              <a:gd name="connsiteX326" fmla="*/ 1750307 w 6147977"/>
              <a:gd name="connsiteY326" fmla="*/ 691146 h 1114425"/>
              <a:gd name="connsiteX327" fmla="*/ 1759663 w 6147977"/>
              <a:gd name="connsiteY327" fmla="*/ 674095 h 1114425"/>
              <a:gd name="connsiteX328" fmla="*/ 1751697 w 6147977"/>
              <a:gd name="connsiteY328" fmla="*/ 675688 h 1114425"/>
              <a:gd name="connsiteX329" fmla="*/ 1693959 w 6147977"/>
              <a:gd name="connsiteY329" fmla="*/ 680430 h 1114425"/>
              <a:gd name="connsiteX330" fmla="*/ 1819537 w 6147977"/>
              <a:gd name="connsiteY330" fmla="*/ 494408 h 1114425"/>
              <a:gd name="connsiteX331" fmla="*/ 1831806 w 6147977"/>
              <a:gd name="connsiteY331" fmla="*/ 462877 h 1114425"/>
              <a:gd name="connsiteX332" fmla="*/ 1831806 w 6147977"/>
              <a:gd name="connsiteY332" fmla="*/ 461455 h 1114425"/>
              <a:gd name="connsiteX333" fmla="*/ 1832083 w 6147977"/>
              <a:gd name="connsiteY333" fmla="*/ 462166 h 1114425"/>
              <a:gd name="connsiteX334" fmla="*/ 1832358 w 6147977"/>
              <a:gd name="connsiteY334" fmla="*/ 461455 h 1114425"/>
              <a:gd name="connsiteX335" fmla="*/ 1832358 w 6147977"/>
              <a:gd name="connsiteY335" fmla="*/ 462877 h 1114425"/>
              <a:gd name="connsiteX336" fmla="*/ 1844627 w 6147977"/>
              <a:gd name="connsiteY336" fmla="*/ 494408 h 1114425"/>
              <a:gd name="connsiteX337" fmla="*/ 1970206 w 6147977"/>
              <a:gd name="connsiteY337" fmla="*/ 680430 h 1114425"/>
              <a:gd name="connsiteX338" fmla="*/ 1912468 w 6147977"/>
              <a:gd name="connsiteY338" fmla="*/ 675688 h 1114425"/>
              <a:gd name="connsiteX339" fmla="*/ 1904501 w 6147977"/>
              <a:gd name="connsiteY339" fmla="*/ 674095 h 1114425"/>
              <a:gd name="connsiteX340" fmla="*/ 1913857 w 6147977"/>
              <a:gd name="connsiteY340" fmla="*/ 691146 h 1114425"/>
              <a:gd name="connsiteX341" fmla="*/ 2016743 w 6147977"/>
              <a:gd name="connsiteY341" fmla="*/ 823343 h 1114425"/>
              <a:gd name="connsiteX342" fmla="*/ 1939552 w 6147977"/>
              <a:gd name="connsiteY342" fmla="*/ 816306 h 1114425"/>
              <a:gd name="connsiteX343" fmla="*/ 1933156 w 6147977"/>
              <a:gd name="connsiteY343" fmla="*/ 814887 h 1114425"/>
              <a:gd name="connsiteX344" fmla="*/ 1940902 w 6147977"/>
              <a:gd name="connsiteY344" fmla="*/ 826134 h 1114425"/>
              <a:gd name="connsiteX345" fmla="*/ 2077815 w 6147977"/>
              <a:gd name="connsiteY345" fmla="*/ 966257 h 1114425"/>
              <a:gd name="connsiteX346" fmla="*/ 2028545 w 6147977"/>
              <a:gd name="connsiteY346" fmla="*/ 963648 h 1114425"/>
              <a:gd name="connsiteX347" fmla="*/ 1998787 w 6147977"/>
              <a:gd name="connsiteY347" fmla="*/ 960948 h 1114425"/>
              <a:gd name="connsiteX348" fmla="*/ 2007247 w 6147977"/>
              <a:gd name="connsiteY348" fmla="*/ 973707 h 1114425"/>
              <a:gd name="connsiteX349" fmla="*/ 2082701 w 6147977"/>
              <a:gd name="connsiteY349" fmla="*/ 1064165 h 1114425"/>
              <a:gd name="connsiteX350" fmla="*/ 2137603 w 6147977"/>
              <a:gd name="connsiteY350" fmla="*/ 1003558 h 1114425"/>
              <a:gd name="connsiteX351" fmla="*/ 2222106 w 6147977"/>
              <a:gd name="connsiteY351" fmla="*/ 892307 h 1114425"/>
              <a:gd name="connsiteX352" fmla="*/ 2233484 w 6147977"/>
              <a:gd name="connsiteY352" fmla="*/ 875145 h 1114425"/>
              <a:gd name="connsiteX353" fmla="*/ 2193462 w 6147977"/>
              <a:gd name="connsiteY353" fmla="*/ 878777 h 1114425"/>
              <a:gd name="connsiteX354" fmla="*/ 2127194 w 6147977"/>
              <a:gd name="connsiteY354" fmla="*/ 882285 h 1114425"/>
              <a:gd name="connsiteX355" fmla="*/ 2311338 w 6147977"/>
              <a:gd name="connsiteY355" fmla="*/ 693825 h 1114425"/>
              <a:gd name="connsiteX356" fmla="*/ 2321757 w 6147977"/>
              <a:gd name="connsiteY356" fmla="*/ 678699 h 1114425"/>
              <a:gd name="connsiteX357" fmla="*/ 2313154 w 6147977"/>
              <a:gd name="connsiteY357" fmla="*/ 680608 h 1114425"/>
              <a:gd name="connsiteX358" fmla="*/ 2209334 w 6147977"/>
              <a:gd name="connsiteY358" fmla="*/ 690072 h 1114425"/>
              <a:gd name="connsiteX359" fmla="*/ 2347713 w 6147977"/>
              <a:gd name="connsiteY359" fmla="*/ 512273 h 1114425"/>
              <a:gd name="connsiteX360" fmla="*/ 2360295 w 6147977"/>
              <a:gd name="connsiteY360" fmla="*/ 489338 h 1114425"/>
              <a:gd name="connsiteX361" fmla="*/ 2349581 w 6147977"/>
              <a:gd name="connsiteY361" fmla="*/ 491481 h 1114425"/>
              <a:gd name="connsiteX362" fmla="*/ 2271926 w 6147977"/>
              <a:gd name="connsiteY362" fmla="*/ 497858 h 1114425"/>
              <a:gd name="connsiteX363" fmla="*/ 2440824 w 6147977"/>
              <a:gd name="connsiteY363" fmla="*/ 247666 h 1114425"/>
              <a:gd name="connsiteX364" fmla="*/ 2457325 w 6147977"/>
              <a:gd name="connsiteY364" fmla="*/ 205257 h 1114425"/>
              <a:gd name="connsiteX365" fmla="*/ 2457325 w 6147977"/>
              <a:gd name="connsiteY365" fmla="*/ 203347 h 1114425"/>
              <a:gd name="connsiteX366" fmla="*/ 2457697 w 6147977"/>
              <a:gd name="connsiteY366" fmla="*/ 204302 h 1114425"/>
              <a:gd name="connsiteX367" fmla="*/ 2458068 w 6147977"/>
              <a:gd name="connsiteY367" fmla="*/ 203347 h 1114425"/>
              <a:gd name="connsiteX368" fmla="*/ 2458068 w 6147977"/>
              <a:gd name="connsiteY368" fmla="*/ 205258 h 1114425"/>
              <a:gd name="connsiteX369" fmla="*/ 2474569 w 6147977"/>
              <a:gd name="connsiteY369" fmla="*/ 247666 h 1114425"/>
              <a:gd name="connsiteX370" fmla="*/ 2643467 w 6147977"/>
              <a:gd name="connsiteY370" fmla="*/ 497858 h 1114425"/>
              <a:gd name="connsiteX371" fmla="*/ 2565811 w 6147977"/>
              <a:gd name="connsiteY371" fmla="*/ 491481 h 1114425"/>
              <a:gd name="connsiteX372" fmla="*/ 2555098 w 6147977"/>
              <a:gd name="connsiteY372" fmla="*/ 489338 h 1114425"/>
              <a:gd name="connsiteX373" fmla="*/ 2567681 w 6147977"/>
              <a:gd name="connsiteY373" fmla="*/ 512273 h 1114425"/>
              <a:gd name="connsiteX374" fmla="*/ 2706059 w 6147977"/>
              <a:gd name="connsiteY374" fmla="*/ 690072 h 1114425"/>
              <a:gd name="connsiteX375" fmla="*/ 2602239 w 6147977"/>
              <a:gd name="connsiteY375" fmla="*/ 680609 h 1114425"/>
              <a:gd name="connsiteX376" fmla="*/ 2593636 w 6147977"/>
              <a:gd name="connsiteY376" fmla="*/ 678699 h 1114425"/>
              <a:gd name="connsiteX377" fmla="*/ 2604054 w 6147977"/>
              <a:gd name="connsiteY377" fmla="*/ 693825 h 1114425"/>
              <a:gd name="connsiteX378" fmla="*/ 2683233 w 6147977"/>
              <a:gd name="connsiteY378" fmla="*/ 786521 h 1114425"/>
              <a:gd name="connsiteX379" fmla="*/ 2731631 w 6147977"/>
              <a:gd name="connsiteY379" fmla="*/ 830677 h 1114425"/>
              <a:gd name="connsiteX380" fmla="*/ 2792714 w 6147977"/>
              <a:gd name="connsiteY380" fmla="*/ 759168 h 1114425"/>
              <a:gd name="connsiteX381" fmla="*/ 2801812 w 6147977"/>
              <a:gd name="connsiteY381" fmla="*/ 745957 h 1114425"/>
              <a:gd name="connsiteX382" fmla="*/ 2794299 w 6147977"/>
              <a:gd name="connsiteY382" fmla="*/ 747624 h 1114425"/>
              <a:gd name="connsiteX383" fmla="*/ 2703630 w 6147977"/>
              <a:gd name="connsiteY383" fmla="*/ 755889 h 1114425"/>
              <a:gd name="connsiteX384" fmla="*/ 2824481 w 6147977"/>
              <a:gd name="connsiteY384" fmla="*/ 600612 h 1114425"/>
              <a:gd name="connsiteX385" fmla="*/ 2835468 w 6147977"/>
              <a:gd name="connsiteY385" fmla="*/ 580582 h 1114425"/>
              <a:gd name="connsiteX386" fmla="*/ 2826112 w 6147977"/>
              <a:gd name="connsiteY386" fmla="*/ 582454 h 1114425"/>
              <a:gd name="connsiteX387" fmla="*/ 2758293 w 6147977"/>
              <a:gd name="connsiteY387" fmla="*/ 588023 h 1114425"/>
              <a:gd name="connsiteX388" fmla="*/ 2905797 w 6147977"/>
              <a:gd name="connsiteY388" fmla="*/ 369523 h 1114425"/>
              <a:gd name="connsiteX389" fmla="*/ 2920208 w 6147977"/>
              <a:gd name="connsiteY389" fmla="*/ 332486 h 1114425"/>
              <a:gd name="connsiteX390" fmla="*/ 2920208 w 6147977"/>
              <a:gd name="connsiteY390" fmla="*/ 330818 h 1114425"/>
              <a:gd name="connsiteX391" fmla="*/ 2920533 w 6147977"/>
              <a:gd name="connsiteY391" fmla="*/ 331652 h 1114425"/>
              <a:gd name="connsiteX392" fmla="*/ 2920857 w 6147977"/>
              <a:gd name="connsiteY392" fmla="*/ 330818 h 1114425"/>
              <a:gd name="connsiteX393" fmla="*/ 2920857 w 6147977"/>
              <a:gd name="connsiteY393" fmla="*/ 332486 h 1114425"/>
              <a:gd name="connsiteX394" fmla="*/ 2935268 w 6147977"/>
              <a:gd name="connsiteY394" fmla="*/ 369523 h 1114425"/>
              <a:gd name="connsiteX395" fmla="*/ 3082771 w 6147977"/>
              <a:gd name="connsiteY395" fmla="*/ 588025 h 1114425"/>
              <a:gd name="connsiteX396" fmla="*/ 3014952 w 6147977"/>
              <a:gd name="connsiteY396" fmla="*/ 582454 h 1114425"/>
              <a:gd name="connsiteX397" fmla="*/ 3005597 w 6147977"/>
              <a:gd name="connsiteY397" fmla="*/ 580582 h 1114425"/>
              <a:gd name="connsiteX398" fmla="*/ 3016584 w 6147977"/>
              <a:gd name="connsiteY398" fmla="*/ 600613 h 1114425"/>
              <a:gd name="connsiteX399" fmla="*/ 3137435 w 6147977"/>
              <a:gd name="connsiteY399" fmla="*/ 755890 h 1114425"/>
              <a:gd name="connsiteX400" fmla="*/ 3046766 w 6147977"/>
              <a:gd name="connsiteY400" fmla="*/ 747625 h 1114425"/>
              <a:gd name="connsiteX401" fmla="*/ 3039253 w 6147977"/>
              <a:gd name="connsiteY401" fmla="*/ 745957 h 1114425"/>
              <a:gd name="connsiteX402" fmla="*/ 3048351 w 6147977"/>
              <a:gd name="connsiteY402" fmla="*/ 759168 h 1114425"/>
              <a:gd name="connsiteX403" fmla="*/ 3193499 w 6147977"/>
              <a:gd name="connsiteY403" fmla="*/ 907716 h 1114425"/>
              <a:gd name="connsiteX404" fmla="*/ 3273211 w 6147977"/>
              <a:gd name="connsiteY404" fmla="*/ 826134 h 1114425"/>
              <a:gd name="connsiteX405" fmla="*/ 3280957 w 6147977"/>
              <a:gd name="connsiteY405" fmla="*/ 814887 h 1114425"/>
              <a:gd name="connsiteX406" fmla="*/ 3274561 w 6147977"/>
              <a:gd name="connsiteY406" fmla="*/ 816307 h 1114425"/>
              <a:gd name="connsiteX407" fmla="*/ 3197371 w 6147977"/>
              <a:gd name="connsiteY407" fmla="*/ 823344 h 1114425"/>
              <a:gd name="connsiteX408" fmla="*/ 3300257 w 6147977"/>
              <a:gd name="connsiteY408" fmla="*/ 691148 h 1114425"/>
              <a:gd name="connsiteX409" fmla="*/ 3309611 w 6147977"/>
              <a:gd name="connsiteY409" fmla="*/ 674095 h 1114425"/>
              <a:gd name="connsiteX410" fmla="*/ 3301646 w 6147977"/>
              <a:gd name="connsiteY410" fmla="*/ 675688 h 1114425"/>
              <a:gd name="connsiteX411" fmla="*/ 3243907 w 6147977"/>
              <a:gd name="connsiteY411" fmla="*/ 680430 h 1114425"/>
              <a:gd name="connsiteX412" fmla="*/ 3369485 w 6147977"/>
              <a:gd name="connsiteY412" fmla="*/ 494409 h 1114425"/>
              <a:gd name="connsiteX413" fmla="*/ 3381754 w 6147977"/>
              <a:gd name="connsiteY413" fmla="*/ 462878 h 1114425"/>
              <a:gd name="connsiteX414" fmla="*/ 3381754 w 6147977"/>
              <a:gd name="connsiteY414" fmla="*/ 461457 h 1114425"/>
              <a:gd name="connsiteX415" fmla="*/ 3382031 w 6147977"/>
              <a:gd name="connsiteY415" fmla="*/ 462167 h 1114425"/>
              <a:gd name="connsiteX416" fmla="*/ 3382307 w 6147977"/>
              <a:gd name="connsiteY416" fmla="*/ 461457 h 1114425"/>
              <a:gd name="connsiteX417" fmla="*/ 3382307 w 6147977"/>
              <a:gd name="connsiteY417" fmla="*/ 462878 h 1114425"/>
              <a:gd name="connsiteX418" fmla="*/ 3394575 w 6147977"/>
              <a:gd name="connsiteY418" fmla="*/ 494409 h 1114425"/>
              <a:gd name="connsiteX419" fmla="*/ 3520154 w 6147977"/>
              <a:gd name="connsiteY419" fmla="*/ 680430 h 1114425"/>
              <a:gd name="connsiteX420" fmla="*/ 3462416 w 6147977"/>
              <a:gd name="connsiteY420" fmla="*/ 675689 h 1114425"/>
              <a:gd name="connsiteX421" fmla="*/ 3454451 w 6147977"/>
              <a:gd name="connsiteY421" fmla="*/ 674095 h 1114425"/>
              <a:gd name="connsiteX422" fmla="*/ 3463805 w 6147977"/>
              <a:gd name="connsiteY422" fmla="*/ 691148 h 1114425"/>
              <a:gd name="connsiteX423" fmla="*/ 3566691 w 6147977"/>
              <a:gd name="connsiteY423" fmla="*/ 823344 h 1114425"/>
              <a:gd name="connsiteX424" fmla="*/ 3489500 w 6147977"/>
              <a:gd name="connsiteY424" fmla="*/ 816307 h 1114425"/>
              <a:gd name="connsiteX425" fmla="*/ 3483104 w 6147977"/>
              <a:gd name="connsiteY425" fmla="*/ 814887 h 1114425"/>
              <a:gd name="connsiteX426" fmla="*/ 3490850 w 6147977"/>
              <a:gd name="connsiteY426" fmla="*/ 826134 h 1114425"/>
              <a:gd name="connsiteX427" fmla="*/ 3627764 w 6147977"/>
              <a:gd name="connsiteY427" fmla="*/ 966257 h 1114425"/>
              <a:gd name="connsiteX428" fmla="*/ 3578493 w 6147977"/>
              <a:gd name="connsiteY428" fmla="*/ 963649 h 1114425"/>
              <a:gd name="connsiteX429" fmla="*/ 3548736 w 6147977"/>
              <a:gd name="connsiteY429" fmla="*/ 960949 h 1114425"/>
              <a:gd name="connsiteX430" fmla="*/ 3557195 w 6147977"/>
              <a:gd name="connsiteY430" fmla="*/ 973707 h 1114425"/>
              <a:gd name="connsiteX431" fmla="*/ 3639682 w 6147977"/>
              <a:gd name="connsiteY431" fmla="*/ 1072597 h 1114425"/>
              <a:gd name="connsiteX432" fmla="*/ 3726895 w 6147977"/>
              <a:gd name="connsiteY432" fmla="*/ 968042 h 1114425"/>
              <a:gd name="connsiteX433" fmla="*/ 3735557 w 6147977"/>
              <a:gd name="connsiteY433" fmla="*/ 954976 h 1114425"/>
              <a:gd name="connsiteX434" fmla="*/ 3705085 w 6147977"/>
              <a:gd name="connsiteY434" fmla="*/ 957741 h 1114425"/>
              <a:gd name="connsiteX435" fmla="*/ 3654631 w 6147977"/>
              <a:gd name="connsiteY435" fmla="*/ 960412 h 1114425"/>
              <a:gd name="connsiteX436" fmla="*/ 3794833 w 6147977"/>
              <a:gd name="connsiteY436" fmla="*/ 816926 h 1114425"/>
              <a:gd name="connsiteX437" fmla="*/ 3802764 w 6147977"/>
              <a:gd name="connsiteY437" fmla="*/ 805408 h 1114425"/>
              <a:gd name="connsiteX438" fmla="*/ 3796215 w 6147977"/>
              <a:gd name="connsiteY438" fmla="*/ 806862 h 1114425"/>
              <a:gd name="connsiteX439" fmla="*/ 3717170 w 6147977"/>
              <a:gd name="connsiteY439" fmla="*/ 814068 h 1114425"/>
              <a:gd name="connsiteX440" fmla="*/ 3822527 w 6147977"/>
              <a:gd name="connsiteY440" fmla="*/ 678698 h 1114425"/>
              <a:gd name="connsiteX441" fmla="*/ 3832106 w 6147977"/>
              <a:gd name="connsiteY441" fmla="*/ 661236 h 1114425"/>
              <a:gd name="connsiteX442" fmla="*/ 3823949 w 6147977"/>
              <a:gd name="connsiteY442" fmla="*/ 662868 h 1114425"/>
              <a:gd name="connsiteX443" fmla="*/ 3764825 w 6147977"/>
              <a:gd name="connsiteY443" fmla="*/ 667723 h 1114425"/>
              <a:gd name="connsiteX444" fmla="*/ 3893418 w 6147977"/>
              <a:gd name="connsiteY444" fmla="*/ 477236 h 1114425"/>
              <a:gd name="connsiteX445" fmla="*/ 3905981 w 6147977"/>
              <a:gd name="connsiteY445" fmla="*/ 444947 h 1114425"/>
              <a:gd name="connsiteX446" fmla="*/ 3905981 w 6147977"/>
              <a:gd name="connsiteY446" fmla="*/ 443492 h 1114425"/>
              <a:gd name="connsiteX447" fmla="*/ 3906265 w 6147977"/>
              <a:gd name="connsiteY447" fmla="*/ 444220 h 1114425"/>
              <a:gd name="connsiteX448" fmla="*/ 3906548 w 6147977"/>
              <a:gd name="connsiteY448" fmla="*/ 443492 h 1114425"/>
              <a:gd name="connsiteX449" fmla="*/ 3906548 w 6147977"/>
              <a:gd name="connsiteY449" fmla="*/ 444947 h 1114425"/>
              <a:gd name="connsiteX450" fmla="*/ 3919111 w 6147977"/>
              <a:gd name="connsiteY450" fmla="*/ 477236 h 1114425"/>
              <a:gd name="connsiteX451" fmla="*/ 4047704 w 6147977"/>
              <a:gd name="connsiteY451" fmla="*/ 667723 h 1114425"/>
              <a:gd name="connsiteX452" fmla="*/ 3988579 w 6147977"/>
              <a:gd name="connsiteY452" fmla="*/ 662868 h 1114425"/>
              <a:gd name="connsiteX453" fmla="*/ 3980422 w 6147977"/>
              <a:gd name="connsiteY453" fmla="*/ 661236 h 1114425"/>
              <a:gd name="connsiteX454" fmla="*/ 3990002 w 6147977"/>
              <a:gd name="connsiteY454" fmla="*/ 678698 h 1114425"/>
              <a:gd name="connsiteX455" fmla="*/ 4095359 w 6147977"/>
              <a:gd name="connsiteY455" fmla="*/ 814068 h 1114425"/>
              <a:gd name="connsiteX456" fmla="*/ 4016314 w 6147977"/>
              <a:gd name="connsiteY456" fmla="*/ 806862 h 1114425"/>
              <a:gd name="connsiteX457" fmla="*/ 4009764 w 6147977"/>
              <a:gd name="connsiteY457" fmla="*/ 805408 h 1114425"/>
              <a:gd name="connsiteX458" fmla="*/ 4017697 w 6147977"/>
              <a:gd name="connsiteY458" fmla="*/ 816926 h 1114425"/>
              <a:gd name="connsiteX459" fmla="*/ 4157897 w 6147977"/>
              <a:gd name="connsiteY459" fmla="*/ 960412 h 1114425"/>
              <a:gd name="connsiteX460" fmla="*/ 4107443 w 6147977"/>
              <a:gd name="connsiteY460" fmla="*/ 957741 h 1114425"/>
              <a:gd name="connsiteX461" fmla="*/ 4076972 w 6147977"/>
              <a:gd name="connsiteY461" fmla="*/ 954977 h 1114425"/>
              <a:gd name="connsiteX462" fmla="*/ 4085634 w 6147977"/>
              <a:gd name="connsiteY462" fmla="*/ 968043 h 1114425"/>
              <a:gd name="connsiteX463" fmla="*/ 4160364 w 6147977"/>
              <a:gd name="connsiteY463" fmla="*/ 1057632 h 1114425"/>
              <a:gd name="connsiteX464" fmla="*/ 4264733 w 6147977"/>
              <a:gd name="connsiteY464" fmla="*/ 932507 h 1114425"/>
              <a:gd name="connsiteX465" fmla="*/ 4274670 w 6147977"/>
              <a:gd name="connsiteY465" fmla="*/ 917520 h 1114425"/>
              <a:gd name="connsiteX466" fmla="*/ 4239717 w 6147977"/>
              <a:gd name="connsiteY466" fmla="*/ 920692 h 1114425"/>
              <a:gd name="connsiteX467" fmla="*/ 4181844 w 6147977"/>
              <a:gd name="connsiteY467" fmla="*/ 923756 h 1114425"/>
              <a:gd name="connsiteX468" fmla="*/ 4342663 w 6147977"/>
              <a:gd name="connsiteY468" fmla="*/ 759168 h 1114425"/>
              <a:gd name="connsiteX469" fmla="*/ 4351761 w 6147977"/>
              <a:gd name="connsiteY469" fmla="*/ 745957 h 1114425"/>
              <a:gd name="connsiteX470" fmla="*/ 4344249 w 6147977"/>
              <a:gd name="connsiteY470" fmla="*/ 747624 h 1114425"/>
              <a:gd name="connsiteX471" fmla="*/ 4253579 w 6147977"/>
              <a:gd name="connsiteY471" fmla="*/ 755889 h 1114425"/>
              <a:gd name="connsiteX472" fmla="*/ 4374430 w 6147977"/>
              <a:gd name="connsiteY472" fmla="*/ 600612 h 1114425"/>
              <a:gd name="connsiteX473" fmla="*/ 4385417 w 6147977"/>
              <a:gd name="connsiteY473" fmla="*/ 580582 h 1114425"/>
              <a:gd name="connsiteX474" fmla="*/ 4376061 w 6147977"/>
              <a:gd name="connsiteY474" fmla="*/ 582454 h 1114425"/>
              <a:gd name="connsiteX475" fmla="*/ 4308242 w 6147977"/>
              <a:gd name="connsiteY475" fmla="*/ 588023 h 1114425"/>
              <a:gd name="connsiteX476" fmla="*/ 4455747 w 6147977"/>
              <a:gd name="connsiteY476" fmla="*/ 369523 h 1114425"/>
              <a:gd name="connsiteX477" fmla="*/ 4470157 w 6147977"/>
              <a:gd name="connsiteY477" fmla="*/ 332486 h 1114425"/>
              <a:gd name="connsiteX478" fmla="*/ 4470157 w 6147977"/>
              <a:gd name="connsiteY478" fmla="*/ 330818 h 1114425"/>
              <a:gd name="connsiteX479" fmla="*/ 4470482 w 6147977"/>
              <a:gd name="connsiteY479" fmla="*/ 331652 h 1114425"/>
              <a:gd name="connsiteX480" fmla="*/ 4470807 w 6147977"/>
              <a:gd name="connsiteY480" fmla="*/ 330818 h 1114425"/>
              <a:gd name="connsiteX481" fmla="*/ 4470807 w 6147977"/>
              <a:gd name="connsiteY481" fmla="*/ 332486 h 1114425"/>
              <a:gd name="connsiteX482" fmla="*/ 4485217 w 6147977"/>
              <a:gd name="connsiteY482" fmla="*/ 369523 h 1114425"/>
              <a:gd name="connsiteX483" fmla="*/ 4546003 w 6147977"/>
              <a:gd name="connsiteY483" fmla="*/ 481834 h 1114425"/>
              <a:gd name="connsiteX484" fmla="*/ 4627292 w 6147977"/>
              <a:gd name="connsiteY484" fmla="*/ 581376 h 1114425"/>
              <a:gd name="connsiteX485" fmla="*/ 4718878 w 6147977"/>
              <a:gd name="connsiteY485" fmla="*/ 476472 h 1114425"/>
              <a:gd name="connsiteX486" fmla="*/ 4790401 w 6147977"/>
              <a:gd name="connsiteY486" fmla="*/ 371350 h 1114425"/>
              <a:gd name="connsiteX487" fmla="*/ 4805527 w 6147977"/>
              <a:gd name="connsiteY487" fmla="*/ 343780 h 1114425"/>
              <a:gd name="connsiteX488" fmla="*/ 4792647 w 6147977"/>
              <a:gd name="connsiteY488" fmla="*/ 346357 h 1114425"/>
              <a:gd name="connsiteX489" fmla="*/ 4699300 w 6147977"/>
              <a:gd name="connsiteY489" fmla="*/ 354024 h 1114425"/>
              <a:gd name="connsiteX490" fmla="*/ 4902328 w 6147977"/>
              <a:gd name="connsiteY490" fmla="*/ 53275 h 1114425"/>
              <a:gd name="connsiteX491" fmla="*/ 4922163 w 6147977"/>
              <a:gd name="connsiteY491" fmla="*/ 2297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</a:cxnLst>
            <a:rect l="l" t="t" r="r" b="b"/>
            <a:pathLst>
              <a:path w="6147977" h="1114425">
                <a:moveTo>
                  <a:pt x="2867173" y="1085750"/>
                </a:moveTo>
                <a:lnTo>
                  <a:pt x="2856384" y="1090319"/>
                </a:lnTo>
                <a:lnTo>
                  <a:pt x="2865577" y="1100467"/>
                </a:lnTo>
                <a:close/>
                <a:moveTo>
                  <a:pt x="628940" y="966180"/>
                </a:moveTo>
                <a:lnTo>
                  <a:pt x="599808" y="968823"/>
                </a:lnTo>
                <a:lnTo>
                  <a:pt x="590053" y="969340"/>
                </a:lnTo>
                <a:lnTo>
                  <a:pt x="608899" y="994152"/>
                </a:lnTo>
                <a:lnTo>
                  <a:pt x="620657" y="978671"/>
                </a:lnTo>
                <a:close/>
                <a:moveTo>
                  <a:pt x="3215325" y="960948"/>
                </a:moveTo>
                <a:lnTo>
                  <a:pt x="3185568" y="963648"/>
                </a:lnTo>
                <a:lnTo>
                  <a:pt x="3153665" y="965337"/>
                </a:lnTo>
                <a:lnTo>
                  <a:pt x="3183756" y="1001413"/>
                </a:lnTo>
                <a:lnTo>
                  <a:pt x="3206866" y="973707"/>
                </a:lnTo>
                <a:close/>
                <a:moveTo>
                  <a:pt x="1665377" y="960948"/>
                </a:moveTo>
                <a:lnTo>
                  <a:pt x="1635620" y="963648"/>
                </a:lnTo>
                <a:lnTo>
                  <a:pt x="1603716" y="965337"/>
                </a:lnTo>
                <a:lnTo>
                  <a:pt x="1633807" y="1001412"/>
                </a:lnTo>
                <a:lnTo>
                  <a:pt x="1656917" y="973707"/>
                </a:lnTo>
                <a:close/>
                <a:moveTo>
                  <a:pt x="3116345" y="917520"/>
                </a:moveTo>
                <a:lnTo>
                  <a:pt x="3126281" y="932508"/>
                </a:lnTo>
                <a:lnTo>
                  <a:pt x="3146080" y="956245"/>
                </a:lnTo>
                <a:lnTo>
                  <a:pt x="3179367" y="922178"/>
                </a:lnTo>
                <a:lnTo>
                  <a:pt x="3151297" y="920692"/>
                </a:lnTo>
                <a:close/>
                <a:moveTo>
                  <a:pt x="2724720" y="917520"/>
                </a:moveTo>
                <a:lnTo>
                  <a:pt x="2713229" y="918563"/>
                </a:lnTo>
                <a:lnTo>
                  <a:pt x="2718996" y="926155"/>
                </a:lnTo>
                <a:close/>
                <a:moveTo>
                  <a:pt x="1566395" y="917520"/>
                </a:moveTo>
                <a:lnTo>
                  <a:pt x="1576332" y="932508"/>
                </a:lnTo>
                <a:lnTo>
                  <a:pt x="1596646" y="956862"/>
                </a:lnTo>
                <a:lnTo>
                  <a:pt x="1634375" y="922440"/>
                </a:lnTo>
                <a:lnTo>
                  <a:pt x="1601348" y="920692"/>
                </a:lnTo>
                <a:close/>
                <a:moveTo>
                  <a:pt x="552140" y="917520"/>
                </a:moveTo>
                <a:lnTo>
                  <a:pt x="562076" y="932508"/>
                </a:lnTo>
                <a:lnTo>
                  <a:pt x="575216" y="949807"/>
                </a:lnTo>
                <a:lnTo>
                  <a:pt x="606030" y="921695"/>
                </a:lnTo>
                <a:lnTo>
                  <a:pt x="587093" y="920692"/>
                </a:lnTo>
                <a:close/>
                <a:moveTo>
                  <a:pt x="2681909" y="875145"/>
                </a:moveTo>
                <a:lnTo>
                  <a:pt x="2683140" y="877002"/>
                </a:lnTo>
                <a:lnTo>
                  <a:pt x="2684879" y="875416"/>
                </a:lnTo>
                <a:close/>
                <a:moveTo>
                  <a:pt x="4653091" y="807548"/>
                </a:moveTo>
                <a:lnTo>
                  <a:pt x="4646185" y="808175"/>
                </a:lnTo>
                <a:lnTo>
                  <a:pt x="4650052" y="812132"/>
                </a:lnTo>
                <a:close/>
                <a:moveTo>
                  <a:pt x="5352713" y="805410"/>
                </a:moveTo>
                <a:lnTo>
                  <a:pt x="5346165" y="806863"/>
                </a:lnTo>
                <a:lnTo>
                  <a:pt x="5313047" y="809882"/>
                </a:lnTo>
                <a:lnTo>
                  <a:pt x="5319896" y="816131"/>
                </a:lnTo>
                <a:lnTo>
                  <a:pt x="5272199" y="813606"/>
                </a:lnTo>
                <a:lnTo>
                  <a:pt x="5267119" y="814068"/>
                </a:lnTo>
                <a:lnTo>
                  <a:pt x="5267667" y="813366"/>
                </a:lnTo>
                <a:lnTo>
                  <a:pt x="5240237" y="811913"/>
                </a:lnTo>
                <a:lnTo>
                  <a:pt x="5192129" y="807548"/>
                </a:lnTo>
                <a:lnTo>
                  <a:pt x="5205805" y="828177"/>
                </a:lnTo>
                <a:lnTo>
                  <a:pt x="5261781" y="901872"/>
                </a:lnTo>
                <a:lnTo>
                  <a:pt x="5344782" y="816926"/>
                </a:lnTo>
                <a:close/>
                <a:moveTo>
                  <a:pt x="4589203" y="745957"/>
                </a:moveTo>
                <a:lnTo>
                  <a:pt x="4594233" y="753261"/>
                </a:lnTo>
                <a:lnTo>
                  <a:pt x="4600075" y="747932"/>
                </a:lnTo>
                <a:lnTo>
                  <a:pt x="4596715" y="747625"/>
                </a:lnTo>
                <a:close/>
                <a:moveTo>
                  <a:pt x="4759199" y="571405"/>
                </a:moveTo>
                <a:lnTo>
                  <a:pt x="4748859" y="573700"/>
                </a:lnTo>
                <a:lnTo>
                  <a:pt x="4629881" y="584545"/>
                </a:lnTo>
                <a:lnTo>
                  <a:pt x="4632721" y="588025"/>
                </a:lnTo>
                <a:cubicBezTo>
                  <a:pt x="4612230" y="586824"/>
                  <a:pt x="4589073" y="585886"/>
                  <a:pt x="4564901" y="582454"/>
                </a:cubicBezTo>
                <a:lnTo>
                  <a:pt x="4555547" y="580582"/>
                </a:lnTo>
                <a:lnTo>
                  <a:pt x="4566534" y="600613"/>
                </a:lnTo>
                <a:lnTo>
                  <a:pt x="4647509" y="704654"/>
                </a:lnTo>
                <a:lnTo>
                  <a:pt x="4651499" y="701014"/>
                </a:lnTo>
                <a:cubicBezTo>
                  <a:pt x="4687801" y="663739"/>
                  <a:pt x="4718938" y="627078"/>
                  <a:pt x="4746677" y="589588"/>
                </a:cubicBezTo>
                <a:close/>
                <a:moveTo>
                  <a:pt x="4922163" y="0"/>
                </a:moveTo>
                <a:lnTo>
                  <a:pt x="4922609" y="1148"/>
                </a:lnTo>
                <a:lnTo>
                  <a:pt x="4923056" y="0"/>
                </a:lnTo>
                <a:lnTo>
                  <a:pt x="4923056" y="2297"/>
                </a:lnTo>
                <a:lnTo>
                  <a:pt x="4942891" y="53275"/>
                </a:lnTo>
                <a:cubicBezTo>
                  <a:pt x="5002205" y="168943"/>
                  <a:pt x="5039015" y="249586"/>
                  <a:pt x="5145918" y="354024"/>
                </a:cubicBezTo>
                <a:cubicBezTo>
                  <a:pt x="5117713" y="352372"/>
                  <a:pt x="5085841" y="351081"/>
                  <a:pt x="5052571" y="346357"/>
                </a:cubicBezTo>
                <a:lnTo>
                  <a:pt x="5039693" y="343780"/>
                </a:lnTo>
                <a:lnTo>
                  <a:pt x="5054818" y="371350"/>
                </a:lnTo>
                <a:cubicBezTo>
                  <a:pt x="5096509" y="442090"/>
                  <a:pt x="5148407" y="509696"/>
                  <a:pt x="5221157" y="585077"/>
                </a:cubicBezTo>
                <a:cubicBezTo>
                  <a:pt x="5183451" y="582626"/>
                  <a:pt x="5140838" y="580711"/>
                  <a:pt x="5096359" y="573700"/>
                </a:cubicBezTo>
                <a:lnTo>
                  <a:pt x="5086019" y="571405"/>
                </a:lnTo>
                <a:lnTo>
                  <a:pt x="5098542" y="589589"/>
                </a:lnTo>
                <a:cubicBezTo>
                  <a:pt x="5126283" y="627080"/>
                  <a:pt x="5157417" y="663739"/>
                  <a:pt x="5193720" y="701014"/>
                </a:cubicBezTo>
                <a:lnTo>
                  <a:pt x="5288095" y="787117"/>
                </a:lnTo>
                <a:lnTo>
                  <a:pt x="5372475" y="678699"/>
                </a:lnTo>
                <a:lnTo>
                  <a:pt x="5382055" y="661236"/>
                </a:lnTo>
                <a:lnTo>
                  <a:pt x="5373898" y="662868"/>
                </a:lnTo>
                <a:cubicBezTo>
                  <a:pt x="5352827" y="665861"/>
                  <a:pt x="5332639" y="666677"/>
                  <a:pt x="5314775" y="667724"/>
                </a:cubicBezTo>
                <a:cubicBezTo>
                  <a:pt x="5375973" y="603371"/>
                  <a:pt x="5407427" y="551844"/>
                  <a:pt x="5443367" y="477237"/>
                </a:cubicBezTo>
                <a:lnTo>
                  <a:pt x="5455931" y="444949"/>
                </a:lnTo>
                <a:lnTo>
                  <a:pt x="5455931" y="443494"/>
                </a:lnTo>
                <a:lnTo>
                  <a:pt x="5456213" y="444221"/>
                </a:lnTo>
                <a:lnTo>
                  <a:pt x="5456496" y="443494"/>
                </a:lnTo>
                <a:lnTo>
                  <a:pt x="5456496" y="444949"/>
                </a:lnTo>
                <a:lnTo>
                  <a:pt x="5469059" y="477237"/>
                </a:lnTo>
                <a:cubicBezTo>
                  <a:pt x="5506627" y="550499"/>
                  <a:pt x="5529942" y="601577"/>
                  <a:pt x="5597653" y="667724"/>
                </a:cubicBezTo>
                <a:cubicBezTo>
                  <a:pt x="5579788" y="666678"/>
                  <a:pt x="5559600" y="665861"/>
                  <a:pt x="5538529" y="662869"/>
                </a:cubicBezTo>
                <a:lnTo>
                  <a:pt x="5530371" y="661236"/>
                </a:lnTo>
                <a:lnTo>
                  <a:pt x="5539951" y="678699"/>
                </a:lnTo>
                <a:cubicBezTo>
                  <a:pt x="5566357" y="723503"/>
                  <a:pt x="5599229" y="766323"/>
                  <a:pt x="5645307" y="814068"/>
                </a:cubicBezTo>
                <a:cubicBezTo>
                  <a:pt x="5621425" y="812516"/>
                  <a:pt x="5594434" y="811303"/>
                  <a:pt x="5566262" y="806863"/>
                </a:cubicBezTo>
                <a:lnTo>
                  <a:pt x="5559713" y="805410"/>
                </a:lnTo>
                <a:lnTo>
                  <a:pt x="5567645" y="816927"/>
                </a:lnTo>
                <a:cubicBezTo>
                  <a:pt x="5602785" y="864417"/>
                  <a:pt x="5646529" y="909805"/>
                  <a:pt x="5707845" y="960413"/>
                </a:cubicBezTo>
                <a:lnTo>
                  <a:pt x="5657391" y="957742"/>
                </a:lnTo>
                <a:lnTo>
                  <a:pt x="5626921" y="954977"/>
                </a:lnTo>
                <a:lnTo>
                  <a:pt x="5635583" y="968043"/>
                </a:lnTo>
                <a:lnTo>
                  <a:pt x="5710313" y="1057632"/>
                </a:lnTo>
                <a:lnTo>
                  <a:pt x="5814683" y="932507"/>
                </a:lnTo>
                <a:lnTo>
                  <a:pt x="5824619" y="917520"/>
                </a:lnTo>
                <a:lnTo>
                  <a:pt x="5789667" y="920692"/>
                </a:lnTo>
                <a:lnTo>
                  <a:pt x="5731793" y="923756"/>
                </a:lnTo>
                <a:cubicBezTo>
                  <a:pt x="5802128" y="865705"/>
                  <a:pt x="5852305" y="813643"/>
                  <a:pt x="5892613" y="759168"/>
                </a:cubicBezTo>
                <a:lnTo>
                  <a:pt x="5901711" y="745957"/>
                </a:lnTo>
                <a:lnTo>
                  <a:pt x="5894197" y="747624"/>
                </a:lnTo>
                <a:cubicBezTo>
                  <a:pt x="5861884" y="752717"/>
                  <a:pt x="5830924" y="754109"/>
                  <a:pt x="5803529" y="755889"/>
                </a:cubicBezTo>
                <a:cubicBezTo>
                  <a:pt x="5856383" y="701123"/>
                  <a:pt x="5894089" y="652006"/>
                  <a:pt x="5924379" y="600612"/>
                </a:cubicBezTo>
                <a:lnTo>
                  <a:pt x="5935367" y="580582"/>
                </a:lnTo>
                <a:lnTo>
                  <a:pt x="5926011" y="582454"/>
                </a:lnTo>
                <a:cubicBezTo>
                  <a:pt x="5901841" y="585886"/>
                  <a:pt x="5878683" y="586824"/>
                  <a:pt x="5858191" y="588023"/>
                </a:cubicBezTo>
                <a:cubicBezTo>
                  <a:pt x="5928391" y="514206"/>
                  <a:pt x="5964471" y="455102"/>
                  <a:pt x="6005696" y="369523"/>
                </a:cubicBezTo>
                <a:lnTo>
                  <a:pt x="6020107" y="332486"/>
                </a:lnTo>
                <a:lnTo>
                  <a:pt x="6020107" y="330818"/>
                </a:lnTo>
                <a:lnTo>
                  <a:pt x="6020431" y="331652"/>
                </a:lnTo>
                <a:lnTo>
                  <a:pt x="6020756" y="330818"/>
                </a:lnTo>
                <a:lnTo>
                  <a:pt x="6020756" y="332486"/>
                </a:lnTo>
                <a:lnTo>
                  <a:pt x="6035167" y="369523"/>
                </a:lnTo>
                <a:cubicBezTo>
                  <a:pt x="6056713" y="411541"/>
                  <a:pt x="6074172" y="447198"/>
                  <a:pt x="6095953" y="481834"/>
                </a:cubicBezTo>
                <a:lnTo>
                  <a:pt x="6147977" y="545541"/>
                </a:lnTo>
                <a:lnTo>
                  <a:pt x="6147977" y="585175"/>
                </a:lnTo>
                <a:lnTo>
                  <a:pt x="6114851" y="582454"/>
                </a:lnTo>
                <a:lnTo>
                  <a:pt x="6105496" y="580582"/>
                </a:lnTo>
                <a:lnTo>
                  <a:pt x="6116483" y="600613"/>
                </a:lnTo>
                <a:lnTo>
                  <a:pt x="6147977" y="646901"/>
                </a:lnTo>
                <a:lnTo>
                  <a:pt x="6147977" y="747745"/>
                </a:lnTo>
                <a:lnTo>
                  <a:pt x="6146665" y="747625"/>
                </a:lnTo>
                <a:lnTo>
                  <a:pt x="6139152" y="745957"/>
                </a:lnTo>
                <a:lnTo>
                  <a:pt x="6147977" y="758770"/>
                </a:lnTo>
                <a:lnTo>
                  <a:pt x="6147977" y="1110875"/>
                </a:lnTo>
                <a:lnTo>
                  <a:pt x="6108099" y="1099040"/>
                </a:lnTo>
                <a:lnTo>
                  <a:pt x="6073644" y="1084400"/>
                </a:lnTo>
                <a:lnTo>
                  <a:pt x="6076899" y="1114425"/>
                </a:lnTo>
                <a:lnTo>
                  <a:pt x="5963963" y="1114425"/>
                </a:lnTo>
                <a:lnTo>
                  <a:pt x="5967072" y="1085750"/>
                </a:lnTo>
                <a:lnTo>
                  <a:pt x="5931190" y="1100948"/>
                </a:lnTo>
                <a:lnTo>
                  <a:pt x="5884794" y="1114425"/>
                </a:lnTo>
                <a:lnTo>
                  <a:pt x="5536689" y="1114425"/>
                </a:lnTo>
                <a:lnTo>
                  <a:pt x="5532642" y="1113224"/>
                </a:lnTo>
                <a:lnTo>
                  <a:pt x="5502604" y="1100461"/>
                </a:lnTo>
                <a:lnTo>
                  <a:pt x="5504118" y="1114425"/>
                </a:lnTo>
                <a:lnTo>
                  <a:pt x="5408308" y="1114425"/>
                </a:lnTo>
                <a:lnTo>
                  <a:pt x="5409615" y="1102369"/>
                </a:lnTo>
                <a:lnTo>
                  <a:pt x="5407689" y="1102488"/>
                </a:lnTo>
                <a:lnTo>
                  <a:pt x="5379506" y="1114425"/>
                </a:lnTo>
                <a:lnTo>
                  <a:pt x="5154741" y="1114425"/>
                </a:lnTo>
                <a:lnTo>
                  <a:pt x="5173393" y="1092063"/>
                </a:lnTo>
                <a:lnTo>
                  <a:pt x="5142217" y="1086758"/>
                </a:lnTo>
                <a:cubicBezTo>
                  <a:pt x="5110199" y="1079252"/>
                  <a:pt x="5077487" y="1069540"/>
                  <a:pt x="5043278" y="1057394"/>
                </a:cubicBezTo>
                <a:lnTo>
                  <a:pt x="4995852" y="1037244"/>
                </a:lnTo>
                <a:lnTo>
                  <a:pt x="5004220" y="1114425"/>
                </a:lnTo>
                <a:lnTo>
                  <a:pt x="4840999" y="1114425"/>
                </a:lnTo>
                <a:lnTo>
                  <a:pt x="4849165" y="1039102"/>
                </a:lnTo>
                <a:lnTo>
                  <a:pt x="4799776" y="1060021"/>
                </a:lnTo>
                <a:lnTo>
                  <a:pt x="4785945" y="1064039"/>
                </a:lnTo>
                <a:lnTo>
                  <a:pt x="4827973" y="1114425"/>
                </a:lnTo>
                <a:lnTo>
                  <a:pt x="4609991" y="1114425"/>
                </a:lnTo>
                <a:lnTo>
                  <a:pt x="4583791" y="1106649"/>
                </a:lnTo>
                <a:lnTo>
                  <a:pt x="4526349" y="1108888"/>
                </a:lnTo>
                <a:lnTo>
                  <a:pt x="4526949" y="1114425"/>
                </a:lnTo>
                <a:lnTo>
                  <a:pt x="4414014" y="1114425"/>
                </a:lnTo>
                <a:lnTo>
                  <a:pt x="4415443" y="1101247"/>
                </a:lnTo>
                <a:lnTo>
                  <a:pt x="4411923" y="1100903"/>
                </a:lnTo>
                <a:lnTo>
                  <a:pt x="4415963" y="1096444"/>
                </a:lnTo>
                <a:lnTo>
                  <a:pt x="4417123" y="1085750"/>
                </a:lnTo>
                <a:lnTo>
                  <a:pt x="4381241" y="1100948"/>
                </a:lnTo>
                <a:lnTo>
                  <a:pt x="4334845" y="1114425"/>
                </a:lnTo>
                <a:lnTo>
                  <a:pt x="3986740" y="1114425"/>
                </a:lnTo>
                <a:lnTo>
                  <a:pt x="3982693" y="1113224"/>
                </a:lnTo>
                <a:lnTo>
                  <a:pt x="3952655" y="1100461"/>
                </a:lnTo>
                <a:lnTo>
                  <a:pt x="3954169" y="1114425"/>
                </a:lnTo>
                <a:lnTo>
                  <a:pt x="3858361" y="1114425"/>
                </a:lnTo>
                <a:lnTo>
                  <a:pt x="3859747" y="1101638"/>
                </a:lnTo>
                <a:lnTo>
                  <a:pt x="3829558" y="1114425"/>
                </a:lnTo>
                <a:lnTo>
                  <a:pt x="3454171" y="1114425"/>
                </a:lnTo>
                <a:lnTo>
                  <a:pt x="3427333" y="1103021"/>
                </a:lnTo>
                <a:lnTo>
                  <a:pt x="3428569" y="1114425"/>
                </a:lnTo>
                <a:lnTo>
                  <a:pt x="3335492" y="1114425"/>
                </a:lnTo>
                <a:lnTo>
                  <a:pt x="3336604" y="1104171"/>
                </a:lnTo>
                <a:lnTo>
                  <a:pt x="3312394" y="1114425"/>
                </a:lnTo>
                <a:lnTo>
                  <a:pt x="3060041" y="1114425"/>
                </a:lnTo>
                <a:lnTo>
                  <a:pt x="3008201" y="1099040"/>
                </a:lnTo>
                <a:lnTo>
                  <a:pt x="2973745" y="1084400"/>
                </a:lnTo>
                <a:lnTo>
                  <a:pt x="2977000" y="1114425"/>
                </a:lnTo>
                <a:lnTo>
                  <a:pt x="2563041" y="1114425"/>
                </a:lnTo>
                <a:lnTo>
                  <a:pt x="2583073" y="1090410"/>
                </a:lnTo>
                <a:lnTo>
                  <a:pt x="2558080" y="1082993"/>
                </a:lnTo>
                <a:lnTo>
                  <a:pt x="2518627" y="1066229"/>
                </a:lnTo>
                <a:lnTo>
                  <a:pt x="2523852" y="1114425"/>
                </a:lnTo>
                <a:lnTo>
                  <a:pt x="2391541" y="1114425"/>
                </a:lnTo>
                <a:lnTo>
                  <a:pt x="2396599" y="1067776"/>
                </a:lnTo>
                <a:lnTo>
                  <a:pt x="2355512" y="1085178"/>
                </a:lnTo>
                <a:cubicBezTo>
                  <a:pt x="2327144" y="1095174"/>
                  <a:pt x="2298923" y="1103348"/>
                  <a:pt x="2271015" y="1109723"/>
                </a:cubicBezTo>
                <a:lnTo>
                  <a:pt x="2242777" y="1114425"/>
                </a:lnTo>
                <a:lnTo>
                  <a:pt x="1904223" y="1114425"/>
                </a:lnTo>
                <a:lnTo>
                  <a:pt x="1877385" y="1103021"/>
                </a:lnTo>
                <a:lnTo>
                  <a:pt x="1878622" y="1114425"/>
                </a:lnTo>
                <a:lnTo>
                  <a:pt x="1785544" y="1114425"/>
                </a:lnTo>
                <a:lnTo>
                  <a:pt x="1786655" y="1104171"/>
                </a:lnTo>
                <a:lnTo>
                  <a:pt x="1762446" y="1114425"/>
                </a:lnTo>
                <a:lnTo>
                  <a:pt x="1510092" y="1114425"/>
                </a:lnTo>
                <a:lnTo>
                  <a:pt x="1458253" y="1099040"/>
                </a:lnTo>
                <a:lnTo>
                  <a:pt x="1423797" y="1084400"/>
                </a:lnTo>
                <a:lnTo>
                  <a:pt x="1427052" y="1114425"/>
                </a:lnTo>
                <a:lnTo>
                  <a:pt x="1314116" y="1114425"/>
                </a:lnTo>
                <a:lnTo>
                  <a:pt x="1317225" y="1085750"/>
                </a:lnTo>
                <a:lnTo>
                  <a:pt x="1281342" y="1100948"/>
                </a:lnTo>
                <a:lnTo>
                  <a:pt x="1234946" y="1114425"/>
                </a:lnTo>
                <a:lnTo>
                  <a:pt x="858046" y="1114425"/>
                </a:lnTo>
                <a:lnTo>
                  <a:pt x="836488" y="1105265"/>
                </a:lnTo>
                <a:lnTo>
                  <a:pt x="837481" y="1114425"/>
                </a:lnTo>
                <a:lnTo>
                  <a:pt x="746795" y="1114425"/>
                </a:lnTo>
                <a:lnTo>
                  <a:pt x="747666" y="1106390"/>
                </a:lnTo>
                <a:lnTo>
                  <a:pt x="728697" y="1114425"/>
                </a:lnTo>
                <a:lnTo>
                  <a:pt x="495839" y="1114425"/>
                </a:lnTo>
                <a:lnTo>
                  <a:pt x="443997" y="1099040"/>
                </a:lnTo>
                <a:lnTo>
                  <a:pt x="409541" y="1084400"/>
                </a:lnTo>
                <a:lnTo>
                  <a:pt x="412797" y="1114425"/>
                </a:lnTo>
                <a:lnTo>
                  <a:pt x="299861" y="1114425"/>
                </a:lnTo>
                <a:lnTo>
                  <a:pt x="302969" y="1085750"/>
                </a:lnTo>
                <a:lnTo>
                  <a:pt x="267086" y="1100948"/>
                </a:lnTo>
                <a:lnTo>
                  <a:pt x="220690" y="1114425"/>
                </a:lnTo>
                <a:lnTo>
                  <a:pt x="0" y="1114425"/>
                </a:lnTo>
                <a:lnTo>
                  <a:pt x="76780" y="1029667"/>
                </a:lnTo>
                <a:cubicBezTo>
                  <a:pt x="104094" y="996879"/>
                  <a:pt x="128462" y="964729"/>
                  <a:pt x="150580" y="932507"/>
                </a:cubicBezTo>
                <a:lnTo>
                  <a:pt x="160516" y="917520"/>
                </a:lnTo>
                <a:lnTo>
                  <a:pt x="125563" y="920692"/>
                </a:lnTo>
                <a:lnTo>
                  <a:pt x="67690" y="923756"/>
                </a:lnTo>
                <a:cubicBezTo>
                  <a:pt x="138024" y="865705"/>
                  <a:pt x="188202" y="813643"/>
                  <a:pt x="228509" y="759168"/>
                </a:cubicBezTo>
                <a:lnTo>
                  <a:pt x="237607" y="745957"/>
                </a:lnTo>
                <a:lnTo>
                  <a:pt x="230094" y="747624"/>
                </a:lnTo>
                <a:cubicBezTo>
                  <a:pt x="197780" y="752717"/>
                  <a:pt x="166820" y="754109"/>
                  <a:pt x="139425" y="755889"/>
                </a:cubicBezTo>
                <a:cubicBezTo>
                  <a:pt x="192279" y="701123"/>
                  <a:pt x="229986" y="652006"/>
                  <a:pt x="260276" y="600612"/>
                </a:cubicBezTo>
                <a:lnTo>
                  <a:pt x="271265" y="580582"/>
                </a:lnTo>
                <a:lnTo>
                  <a:pt x="261908" y="582454"/>
                </a:lnTo>
                <a:cubicBezTo>
                  <a:pt x="237737" y="585886"/>
                  <a:pt x="214580" y="586824"/>
                  <a:pt x="194089" y="588023"/>
                </a:cubicBezTo>
                <a:cubicBezTo>
                  <a:pt x="264287" y="514206"/>
                  <a:pt x="300368" y="455102"/>
                  <a:pt x="341593" y="369523"/>
                </a:cubicBezTo>
                <a:lnTo>
                  <a:pt x="356003" y="332486"/>
                </a:lnTo>
                <a:lnTo>
                  <a:pt x="356003" y="330818"/>
                </a:lnTo>
                <a:lnTo>
                  <a:pt x="356328" y="331652"/>
                </a:lnTo>
                <a:lnTo>
                  <a:pt x="356652" y="330818"/>
                </a:lnTo>
                <a:lnTo>
                  <a:pt x="356652" y="332486"/>
                </a:lnTo>
                <a:lnTo>
                  <a:pt x="371063" y="369523"/>
                </a:lnTo>
                <a:cubicBezTo>
                  <a:pt x="414156" y="453559"/>
                  <a:pt x="440900" y="512149"/>
                  <a:pt x="518568" y="588025"/>
                </a:cubicBezTo>
                <a:cubicBezTo>
                  <a:pt x="498076" y="586824"/>
                  <a:pt x="474919" y="585886"/>
                  <a:pt x="450749" y="582454"/>
                </a:cubicBezTo>
                <a:lnTo>
                  <a:pt x="441392" y="580582"/>
                </a:lnTo>
                <a:lnTo>
                  <a:pt x="452381" y="600613"/>
                </a:lnTo>
                <a:cubicBezTo>
                  <a:pt x="482670" y="652006"/>
                  <a:pt x="520376" y="701123"/>
                  <a:pt x="573230" y="755890"/>
                </a:cubicBezTo>
                <a:cubicBezTo>
                  <a:pt x="545835" y="754109"/>
                  <a:pt x="514875" y="752717"/>
                  <a:pt x="482561" y="747625"/>
                </a:cubicBezTo>
                <a:lnTo>
                  <a:pt x="475048" y="745957"/>
                </a:lnTo>
                <a:lnTo>
                  <a:pt x="484147" y="759168"/>
                </a:lnTo>
                <a:cubicBezTo>
                  <a:pt x="504301" y="786406"/>
                  <a:pt x="526922" y="813040"/>
                  <a:pt x="553296" y="840121"/>
                </a:cubicBezTo>
                <a:lnTo>
                  <a:pt x="624368" y="904963"/>
                </a:lnTo>
                <a:lnTo>
                  <a:pt x="627975" y="901672"/>
                </a:lnTo>
                <a:cubicBezTo>
                  <a:pt x="649957" y="879101"/>
                  <a:pt x="668810" y="856903"/>
                  <a:pt x="685608" y="834202"/>
                </a:cubicBezTo>
                <a:lnTo>
                  <a:pt x="693191" y="823191"/>
                </a:lnTo>
                <a:lnTo>
                  <a:pt x="686929" y="824582"/>
                </a:lnTo>
                <a:cubicBezTo>
                  <a:pt x="659996" y="828826"/>
                  <a:pt x="634194" y="829986"/>
                  <a:pt x="611362" y="831469"/>
                </a:cubicBezTo>
                <a:cubicBezTo>
                  <a:pt x="655413" y="785824"/>
                  <a:pt x="686839" y="744888"/>
                  <a:pt x="712083" y="702055"/>
                </a:cubicBezTo>
                <a:lnTo>
                  <a:pt x="721241" y="685361"/>
                </a:lnTo>
                <a:lnTo>
                  <a:pt x="713444" y="686920"/>
                </a:lnTo>
                <a:cubicBezTo>
                  <a:pt x="693298" y="689781"/>
                  <a:pt x="673998" y="690563"/>
                  <a:pt x="656921" y="691563"/>
                </a:cubicBezTo>
                <a:cubicBezTo>
                  <a:pt x="715427" y="630039"/>
                  <a:pt x="745498" y="580779"/>
                  <a:pt x="779857" y="509455"/>
                </a:cubicBezTo>
                <a:lnTo>
                  <a:pt x="791867" y="478587"/>
                </a:lnTo>
                <a:lnTo>
                  <a:pt x="791867" y="477195"/>
                </a:lnTo>
                <a:lnTo>
                  <a:pt x="792138" y="477891"/>
                </a:lnTo>
                <a:lnTo>
                  <a:pt x="792408" y="477195"/>
                </a:lnTo>
                <a:lnTo>
                  <a:pt x="792408" y="478587"/>
                </a:lnTo>
                <a:lnTo>
                  <a:pt x="804419" y="509455"/>
                </a:lnTo>
                <a:cubicBezTo>
                  <a:pt x="840335" y="579493"/>
                  <a:pt x="862623" y="628325"/>
                  <a:pt x="927356" y="691563"/>
                </a:cubicBezTo>
                <a:cubicBezTo>
                  <a:pt x="910277" y="690563"/>
                  <a:pt x="890977" y="689781"/>
                  <a:pt x="870832" y="686920"/>
                </a:cubicBezTo>
                <a:lnTo>
                  <a:pt x="863034" y="685361"/>
                </a:lnTo>
                <a:lnTo>
                  <a:pt x="872192" y="702055"/>
                </a:lnTo>
                <a:cubicBezTo>
                  <a:pt x="897438" y="744889"/>
                  <a:pt x="928864" y="785826"/>
                  <a:pt x="972915" y="831469"/>
                </a:cubicBezTo>
                <a:cubicBezTo>
                  <a:pt x="950082" y="829986"/>
                  <a:pt x="924279" y="828826"/>
                  <a:pt x="897347" y="824582"/>
                </a:cubicBezTo>
                <a:lnTo>
                  <a:pt x="891085" y="823191"/>
                </a:lnTo>
                <a:lnTo>
                  <a:pt x="898669" y="834202"/>
                </a:lnTo>
                <a:cubicBezTo>
                  <a:pt x="932263" y="879604"/>
                  <a:pt x="974081" y="922995"/>
                  <a:pt x="1032702" y="971377"/>
                </a:cubicBezTo>
                <a:lnTo>
                  <a:pt x="984467" y="968823"/>
                </a:lnTo>
                <a:lnTo>
                  <a:pt x="955337" y="966180"/>
                </a:lnTo>
                <a:lnTo>
                  <a:pt x="963618" y="978672"/>
                </a:lnTo>
                <a:cubicBezTo>
                  <a:pt x="982053" y="1005527"/>
                  <a:pt x="1002361" y="1032322"/>
                  <a:pt x="1025126" y="1059649"/>
                </a:cubicBezTo>
                <a:lnTo>
                  <a:pt x="1044501" y="1081037"/>
                </a:lnTo>
                <a:lnTo>
                  <a:pt x="1091036" y="1029667"/>
                </a:lnTo>
                <a:cubicBezTo>
                  <a:pt x="1118349" y="996879"/>
                  <a:pt x="1142716" y="964728"/>
                  <a:pt x="1164835" y="932507"/>
                </a:cubicBezTo>
                <a:lnTo>
                  <a:pt x="1174771" y="917520"/>
                </a:lnTo>
                <a:lnTo>
                  <a:pt x="1139818" y="920692"/>
                </a:lnTo>
                <a:lnTo>
                  <a:pt x="1081945" y="923756"/>
                </a:lnTo>
                <a:cubicBezTo>
                  <a:pt x="1152280" y="865705"/>
                  <a:pt x="1202457" y="813643"/>
                  <a:pt x="1242764" y="759168"/>
                </a:cubicBezTo>
                <a:lnTo>
                  <a:pt x="1251863" y="745957"/>
                </a:lnTo>
                <a:lnTo>
                  <a:pt x="1244350" y="747624"/>
                </a:lnTo>
                <a:cubicBezTo>
                  <a:pt x="1212036" y="752717"/>
                  <a:pt x="1181076" y="754109"/>
                  <a:pt x="1153681" y="755889"/>
                </a:cubicBezTo>
                <a:cubicBezTo>
                  <a:pt x="1206535" y="701123"/>
                  <a:pt x="1244242" y="652006"/>
                  <a:pt x="1274531" y="600612"/>
                </a:cubicBezTo>
                <a:lnTo>
                  <a:pt x="1285520" y="580582"/>
                </a:lnTo>
                <a:lnTo>
                  <a:pt x="1276164" y="582454"/>
                </a:lnTo>
                <a:cubicBezTo>
                  <a:pt x="1251992" y="585886"/>
                  <a:pt x="1228835" y="586824"/>
                  <a:pt x="1208345" y="588023"/>
                </a:cubicBezTo>
                <a:cubicBezTo>
                  <a:pt x="1278543" y="514206"/>
                  <a:pt x="1314623" y="455102"/>
                  <a:pt x="1355848" y="369523"/>
                </a:cubicBezTo>
                <a:lnTo>
                  <a:pt x="1370259" y="332486"/>
                </a:lnTo>
                <a:lnTo>
                  <a:pt x="1370259" y="330818"/>
                </a:lnTo>
                <a:lnTo>
                  <a:pt x="1370583" y="331652"/>
                </a:lnTo>
                <a:lnTo>
                  <a:pt x="1370908" y="330818"/>
                </a:lnTo>
                <a:lnTo>
                  <a:pt x="1370908" y="332486"/>
                </a:lnTo>
                <a:lnTo>
                  <a:pt x="1385319" y="369523"/>
                </a:lnTo>
                <a:cubicBezTo>
                  <a:pt x="1428412" y="453559"/>
                  <a:pt x="1455155" y="512149"/>
                  <a:pt x="1532823" y="588025"/>
                </a:cubicBezTo>
                <a:cubicBezTo>
                  <a:pt x="1512331" y="586824"/>
                  <a:pt x="1489174" y="585886"/>
                  <a:pt x="1465004" y="582454"/>
                </a:cubicBezTo>
                <a:lnTo>
                  <a:pt x="1455648" y="580582"/>
                </a:lnTo>
                <a:lnTo>
                  <a:pt x="1466636" y="600613"/>
                </a:lnTo>
                <a:cubicBezTo>
                  <a:pt x="1496926" y="652006"/>
                  <a:pt x="1534632" y="701123"/>
                  <a:pt x="1587486" y="755890"/>
                </a:cubicBezTo>
                <a:cubicBezTo>
                  <a:pt x="1560091" y="754109"/>
                  <a:pt x="1529131" y="752717"/>
                  <a:pt x="1496817" y="747625"/>
                </a:cubicBezTo>
                <a:lnTo>
                  <a:pt x="1489304" y="745957"/>
                </a:lnTo>
                <a:lnTo>
                  <a:pt x="1498402" y="759168"/>
                </a:lnTo>
                <a:cubicBezTo>
                  <a:pt x="1518556" y="786406"/>
                  <a:pt x="1541177" y="813040"/>
                  <a:pt x="1567551" y="840121"/>
                </a:cubicBezTo>
                <a:lnTo>
                  <a:pt x="1646077" y="911763"/>
                </a:lnTo>
                <a:lnTo>
                  <a:pt x="1664392" y="895054"/>
                </a:lnTo>
                <a:cubicBezTo>
                  <a:pt x="1686846" y="871998"/>
                  <a:pt x="1706105" y="849322"/>
                  <a:pt x="1723263" y="826133"/>
                </a:cubicBezTo>
                <a:lnTo>
                  <a:pt x="1731008" y="814887"/>
                </a:lnTo>
                <a:lnTo>
                  <a:pt x="1724613" y="816306"/>
                </a:lnTo>
                <a:cubicBezTo>
                  <a:pt x="1697101" y="820643"/>
                  <a:pt x="1670744" y="821826"/>
                  <a:pt x="1647421" y="823343"/>
                </a:cubicBezTo>
                <a:cubicBezTo>
                  <a:pt x="1692419" y="776717"/>
                  <a:pt x="1724520" y="734900"/>
                  <a:pt x="1750307" y="691146"/>
                </a:cubicBezTo>
                <a:lnTo>
                  <a:pt x="1759663" y="674095"/>
                </a:lnTo>
                <a:lnTo>
                  <a:pt x="1751697" y="675688"/>
                </a:lnTo>
                <a:cubicBezTo>
                  <a:pt x="1731119" y="678609"/>
                  <a:pt x="1711404" y="679407"/>
                  <a:pt x="1693959" y="680430"/>
                </a:cubicBezTo>
                <a:cubicBezTo>
                  <a:pt x="1753723" y="617584"/>
                  <a:pt x="1784440" y="567265"/>
                  <a:pt x="1819537" y="494408"/>
                </a:cubicBezTo>
                <a:lnTo>
                  <a:pt x="1831806" y="462877"/>
                </a:lnTo>
                <a:lnTo>
                  <a:pt x="1831806" y="461455"/>
                </a:lnTo>
                <a:lnTo>
                  <a:pt x="1832083" y="462166"/>
                </a:lnTo>
                <a:lnTo>
                  <a:pt x="1832358" y="461455"/>
                </a:lnTo>
                <a:lnTo>
                  <a:pt x="1832358" y="462877"/>
                </a:lnTo>
                <a:lnTo>
                  <a:pt x="1844627" y="494408"/>
                </a:lnTo>
                <a:cubicBezTo>
                  <a:pt x="1881314" y="565952"/>
                  <a:pt x="1904083" y="615833"/>
                  <a:pt x="1970206" y="680430"/>
                </a:cubicBezTo>
                <a:cubicBezTo>
                  <a:pt x="1952760" y="679408"/>
                  <a:pt x="1933046" y="678610"/>
                  <a:pt x="1912468" y="675688"/>
                </a:cubicBezTo>
                <a:lnTo>
                  <a:pt x="1904501" y="674095"/>
                </a:lnTo>
                <a:lnTo>
                  <a:pt x="1913857" y="691146"/>
                </a:lnTo>
                <a:cubicBezTo>
                  <a:pt x="1939644" y="734902"/>
                  <a:pt x="1971745" y="776718"/>
                  <a:pt x="2016743" y="823343"/>
                </a:cubicBezTo>
                <a:cubicBezTo>
                  <a:pt x="1993420" y="821826"/>
                  <a:pt x="1967063" y="820643"/>
                  <a:pt x="1939552" y="816306"/>
                </a:cubicBezTo>
                <a:lnTo>
                  <a:pt x="1933156" y="814887"/>
                </a:lnTo>
                <a:lnTo>
                  <a:pt x="1940902" y="826134"/>
                </a:lnTo>
                <a:cubicBezTo>
                  <a:pt x="1975217" y="872511"/>
                  <a:pt x="2017936" y="916835"/>
                  <a:pt x="2077815" y="966257"/>
                </a:cubicBezTo>
                <a:lnTo>
                  <a:pt x="2028545" y="963648"/>
                </a:lnTo>
                <a:lnTo>
                  <a:pt x="1998787" y="960948"/>
                </a:lnTo>
                <a:lnTo>
                  <a:pt x="2007247" y="973707"/>
                </a:lnTo>
                <a:lnTo>
                  <a:pt x="2082701" y="1064165"/>
                </a:lnTo>
                <a:lnTo>
                  <a:pt x="2137603" y="1003558"/>
                </a:lnTo>
                <a:cubicBezTo>
                  <a:pt x="2168879" y="966014"/>
                  <a:pt x="2196780" y="929201"/>
                  <a:pt x="2222106" y="892307"/>
                </a:cubicBezTo>
                <a:lnTo>
                  <a:pt x="2233484" y="875145"/>
                </a:lnTo>
                <a:lnTo>
                  <a:pt x="2193462" y="878777"/>
                </a:lnTo>
                <a:lnTo>
                  <a:pt x="2127194" y="882285"/>
                </a:lnTo>
                <a:cubicBezTo>
                  <a:pt x="2207731" y="815815"/>
                  <a:pt x="2265184" y="756201"/>
                  <a:pt x="2311338" y="693825"/>
                </a:cubicBezTo>
                <a:lnTo>
                  <a:pt x="2321757" y="678699"/>
                </a:lnTo>
                <a:lnTo>
                  <a:pt x="2313154" y="680608"/>
                </a:lnTo>
                <a:cubicBezTo>
                  <a:pt x="2276152" y="686439"/>
                  <a:pt x="2240703" y="688032"/>
                  <a:pt x="2209334" y="690072"/>
                </a:cubicBezTo>
                <a:cubicBezTo>
                  <a:pt x="2269855" y="627362"/>
                  <a:pt x="2313030" y="571120"/>
                  <a:pt x="2347713" y="512273"/>
                </a:cubicBezTo>
                <a:lnTo>
                  <a:pt x="2360295" y="489338"/>
                </a:lnTo>
                <a:lnTo>
                  <a:pt x="2349581" y="491481"/>
                </a:lnTo>
                <a:cubicBezTo>
                  <a:pt x="2321905" y="495410"/>
                  <a:pt x="2295389" y="496484"/>
                  <a:pt x="2271926" y="497858"/>
                </a:cubicBezTo>
                <a:cubicBezTo>
                  <a:pt x="2352307" y="413334"/>
                  <a:pt x="2393620" y="345658"/>
                  <a:pt x="2440824" y="247666"/>
                </a:cubicBezTo>
                <a:lnTo>
                  <a:pt x="2457325" y="205257"/>
                </a:lnTo>
                <a:lnTo>
                  <a:pt x="2457325" y="203347"/>
                </a:lnTo>
                <a:lnTo>
                  <a:pt x="2457697" y="204302"/>
                </a:lnTo>
                <a:lnTo>
                  <a:pt x="2458068" y="203347"/>
                </a:lnTo>
                <a:lnTo>
                  <a:pt x="2458068" y="205258"/>
                </a:lnTo>
                <a:lnTo>
                  <a:pt x="2474569" y="247666"/>
                </a:lnTo>
                <a:cubicBezTo>
                  <a:pt x="2523912" y="343891"/>
                  <a:pt x="2554534" y="410978"/>
                  <a:pt x="2643467" y="497858"/>
                </a:cubicBezTo>
                <a:cubicBezTo>
                  <a:pt x="2620004" y="496485"/>
                  <a:pt x="2593488" y="495410"/>
                  <a:pt x="2565811" y="491481"/>
                </a:cubicBezTo>
                <a:lnTo>
                  <a:pt x="2555098" y="489338"/>
                </a:lnTo>
                <a:lnTo>
                  <a:pt x="2567681" y="512273"/>
                </a:lnTo>
                <a:cubicBezTo>
                  <a:pt x="2602363" y="571122"/>
                  <a:pt x="2645538" y="627363"/>
                  <a:pt x="2706059" y="690072"/>
                </a:cubicBezTo>
                <a:cubicBezTo>
                  <a:pt x="2674690" y="688033"/>
                  <a:pt x="2639240" y="686440"/>
                  <a:pt x="2602239" y="680609"/>
                </a:cubicBezTo>
                <a:lnTo>
                  <a:pt x="2593636" y="678699"/>
                </a:lnTo>
                <a:lnTo>
                  <a:pt x="2604054" y="693825"/>
                </a:lnTo>
                <a:cubicBezTo>
                  <a:pt x="2627131" y="725014"/>
                  <a:pt x="2653034" y="755511"/>
                  <a:pt x="2683233" y="786521"/>
                </a:cubicBezTo>
                <a:lnTo>
                  <a:pt x="2731631" y="830677"/>
                </a:lnTo>
                <a:lnTo>
                  <a:pt x="2792714" y="759168"/>
                </a:lnTo>
                <a:lnTo>
                  <a:pt x="2801812" y="745957"/>
                </a:lnTo>
                <a:lnTo>
                  <a:pt x="2794299" y="747624"/>
                </a:lnTo>
                <a:cubicBezTo>
                  <a:pt x="2761985" y="752717"/>
                  <a:pt x="2731025" y="754109"/>
                  <a:pt x="2703630" y="755889"/>
                </a:cubicBezTo>
                <a:cubicBezTo>
                  <a:pt x="2756484" y="701123"/>
                  <a:pt x="2794190" y="652006"/>
                  <a:pt x="2824481" y="600612"/>
                </a:cubicBezTo>
                <a:lnTo>
                  <a:pt x="2835468" y="580582"/>
                </a:lnTo>
                <a:lnTo>
                  <a:pt x="2826112" y="582454"/>
                </a:lnTo>
                <a:cubicBezTo>
                  <a:pt x="2801941" y="585886"/>
                  <a:pt x="2778785" y="586824"/>
                  <a:pt x="2758293" y="588023"/>
                </a:cubicBezTo>
                <a:cubicBezTo>
                  <a:pt x="2828492" y="514206"/>
                  <a:pt x="2864573" y="455102"/>
                  <a:pt x="2905797" y="369523"/>
                </a:cubicBezTo>
                <a:lnTo>
                  <a:pt x="2920208" y="332486"/>
                </a:lnTo>
                <a:lnTo>
                  <a:pt x="2920208" y="330818"/>
                </a:lnTo>
                <a:lnTo>
                  <a:pt x="2920533" y="331652"/>
                </a:lnTo>
                <a:lnTo>
                  <a:pt x="2920857" y="330818"/>
                </a:lnTo>
                <a:lnTo>
                  <a:pt x="2920857" y="332486"/>
                </a:lnTo>
                <a:lnTo>
                  <a:pt x="2935268" y="369523"/>
                </a:lnTo>
                <a:cubicBezTo>
                  <a:pt x="2978361" y="453559"/>
                  <a:pt x="3005105" y="512149"/>
                  <a:pt x="3082771" y="588025"/>
                </a:cubicBezTo>
                <a:cubicBezTo>
                  <a:pt x="3062281" y="586824"/>
                  <a:pt x="3039123" y="585886"/>
                  <a:pt x="3014952" y="582454"/>
                </a:cubicBezTo>
                <a:lnTo>
                  <a:pt x="3005597" y="580582"/>
                </a:lnTo>
                <a:lnTo>
                  <a:pt x="3016584" y="600613"/>
                </a:lnTo>
                <a:cubicBezTo>
                  <a:pt x="3046874" y="652006"/>
                  <a:pt x="3084581" y="701123"/>
                  <a:pt x="3137435" y="755890"/>
                </a:cubicBezTo>
                <a:cubicBezTo>
                  <a:pt x="3110040" y="754109"/>
                  <a:pt x="3079080" y="752717"/>
                  <a:pt x="3046766" y="747625"/>
                </a:cubicBezTo>
                <a:lnTo>
                  <a:pt x="3039253" y="745957"/>
                </a:lnTo>
                <a:lnTo>
                  <a:pt x="3048351" y="759168"/>
                </a:lnTo>
                <a:lnTo>
                  <a:pt x="3193499" y="907716"/>
                </a:lnTo>
                <a:lnTo>
                  <a:pt x="3273211" y="826134"/>
                </a:lnTo>
                <a:lnTo>
                  <a:pt x="3280957" y="814887"/>
                </a:lnTo>
                <a:lnTo>
                  <a:pt x="3274561" y="816307"/>
                </a:lnTo>
                <a:cubicBezTo>
                  <a:pt x="3247051" y="820643"/>
                  <a:pt x="3220693" y="821828"/>
                  <a:pt x="3197371" y="823344"/>
                </a:cubicBezTo>
                <a:cubicBezTo>
                  <a:pt x="3242368" y="776718"/>
                  <a:pt x="3274469" y="734902"/>
                  <a:pt x="3300257" y="691148"/>
                </a:cubicBezTo>
                <a:lnTo>
                  <a:pt x="3309611" y="674095"/>
                </a:lnTo>
                <a:lnTo>
                  <a:pt x="3301646" y="675688"/>
                </a:lnTo>
                <a:cubicBezTo>
                  <a:pt x="3281067" y="678610"/>
                  <a:pt x="3261352" y="679408"/>
                  <a:pt x="3243907" y="680430"/>
                </a:cubicBezTo>
                <a:cubicBezTo>
                  <a:pt x="3303672" y="617585"/>
                  <a:pt x="3334389" y="567267"/>
                  <a:pt x="3369485" y="494409"/>
                </a:cubicBezTo>
                <a:lnTo>
                  <a:pt x="3381754" y="462878"/>
                </a:lnTo>
                <a:lnTo>
                  <a:pt x="3381754" y="461457"/>
                </a:lnTo>
                <a:lnTo>
                  <a:pt x="3382031" y="462167"/>
                </a:lnTo>
                <a:lnTo>
                  <a:pt x="3382307" y="461457"/>
                </a:lnTo>
                <a:lnTo>
                  <a:pt x="3382307" y="462878"/>
                </a:lnTo>
                <a:lnTo>
                  <a:pt x="3394575" y="494409"/>
                </a:lnTo>
                <a:cubicBezTo>
                  <a:pt x="3431263" y="565953"/>
                  <a:pt x="3454031" y="615834"/>
                  <a:pt x="3520154" y="680430"/>
                </a:cubicBezTo>
                <a:cubicBezTo>
                  <a:pt x="3502708" y="679408"/>
                  <a:pt x="3482994" y="678610"/>
                  <a:pt x="3462416" y="675689"/>
                </a:cubicBezTo>
                <a:lnTo>
                  <a:pt x="3454451" y="674095"/>
                </a:lnTo>
                <a:lnTo>
                  <a:pt x="3463805" y="691148"/>
                </a:lnTo>
                <a:cubicBezTo>
                  <a:pt x="3489593" y="734902"/>
                  <a:pt x="3521693" y="776718"/>
                  <a:pt x="3566691" y="823344"/>
                </a:cubicBezTo>
                <a:cubicBezTo>
                  <a:pt x="3543369" y="821828"/>
                  <a:pt x="3517011" y="820643"/>
                  <a:pt x="3489500" y="816307"/>
                </a:cubicBezTo>
                <a:lnTo>
                  <a:pt x="3483104" y="814887"/>
                </a:lnTo>
                <a:lnTo>
                  <a:pt x="3490850" y="826134"/>
                </a:lnTo>
                <a:cubicBezTo>
                  <a:pt x="3525165" y="872513"/>
                  <a:pt x="3567884" y="916836"/>
                  <a:pt x="3627764" y="966257"/>
                </a:cubicBezTo>
                <a:lnTo>
                  <a:pt x="3578493" y="963649"/>
                </a:lnTo>
                <a:lnTo>
                  <a:pt x="3548736" y="960949"/>
                </a:lnTo>
                <a:lnTo>
                  <a:pt x="3557195" y="973707"/>
                </a:lnTo>
                <a:lnTo>
                  <a:pt x="3639682" y="1072597"/>
                </a:lnTo>
                <a:lnTo>
                  <a:pt x="3726895" y="968042"/>
                </a:lnTo>
                <a:lnTo>
                  <a:pt x="3735557" y="954976"/>
                </a:lnTo>
                <a:lnTo>
                  <a:pt x="3705085" y="957741"/>
                </a:lnTo>
                <a:lnTo>
                  <a:pt x="3654631" y="960412"/>
                </a:lnTo>
                <a:cubicBezTo>
                  <a:pt x="3715949" y="909804"/>
                  <a:pt x="3759692" y="864417"/>
                  <a:pt x="3794833" y="816926"/>
                </a:cubicBezTo>
                <a:lnTo>
                  <a:pt x="3802764" y="805408"/>
                </a:lnTo>
                <a:lnTo>
                  <a:pt x="3796215" y="806862"/>
                </a:lnTo>
                <a:cubicBezTo>
                  <a:pt x="3768043" y="811302"/>
                  <a:pt x="3741053" y="812515"/>
                  <a:pt x="3717170" y="814068"/>
                </a:cubicBezTo>
                <a:cubicBezTo>
                  <a:pt x="3763249" y="766322"/>
                  <a:pt x="3796120" y="723502"/>
                  <a:pt x="3822527" y="678698"/>
                </a:cubicBezTo>
                <a:lnTo>
                  <a:pt x="3832106" y="661236"/>
                </a:lnTo>
                <a:lnTo>
                  <a:pt x="3823949" y="662868"/>
                </a:lnTo>
                <a:cubicBezTo>
                  <a:pt x="3802877" y="665860"/>
                  <a:pt x="3782689" y="666677"/>
                  <a:pt x="3764825" y="667723"/>
                </a:cubicBezTo>
                <a:cubicBezTo>
                  <a:pt x="3826024" y="603369"/>
                  <a:pt x="3857479" y="551843"/>
                  <a:pt x="3893418" y="477236"/>
                </a:cubicBezTo>
                <a:lnTo>
                  <a:pt x="3905981" y="444947"/>
                </a:lnTo>
                <a:lnTo>
                  <a:pt x="3905981" y="443492"/>
                </a:lnTo>
                <a:lnTo>
                  <a:pt x="3906265" y="444220"/>
                </a:lnTo>
                <a:lnTo>
                  <a:pt x="3906548" y="443492"/>
                </a:lnTo>
                <a:lnTo>
                  <a:pt x="3906548" y="444947"/>
                </a:lnTo>
                <a:lnTo>
                  <a:pt x="3919111" y="477236"/>
                </a:lnTo>
                <a:cubicBezTo>
                  <a:pt x="3956679" y="550498"/>
                  <a:pt x="3979993" y="601576"/>
                  <a:pt x="4047704" y="667723"/>
                </a:cubicBezTo>
                <a:cubicBezTo>
                  <a:pt x="4029840" y="666677"/>
                  <a:pt x="4009652" y="665860"/>
                  <a:pt x="3988579" y="662868"/>
                </a:cubicBezTo>
                <a:lnTo>
                  <a:pt x="3980422" y="661236"/>
                </a:lnTo>
                <a:lnTo>
                  <a:pt x="3990002" y="678698"/>
                </a:lnTo>
                <a:cubicBezTo>
                  <a:pt x="4016409" y="723503"/>
                  <a:pt x="4049281" y="766323"/>
                  <a:pt x="4095359" y="814068"/>
                </a:cubicBezTo>
                <a:cubicBezTo>
                  <a:pt x="4071475" y="812516"/>
                  <a:pt x="4044485" y="811302"/>
                  <a:pt x="4016314" y="806862"/>
                </a:cubicBezTo>
                <a:lnTo>
                  <a:pt x="4009764" y="805408"/>
                </a:lnTo>
                <a:lnTo>
                  <a:pt x="4017697" y="816926"/>
                </a:lnTo>
                <a:cubicBezTo>
                  <a:pt x="4052837" y="864417"/>
                  <a:pt x="4096579" y="909805"/>
                  <a:pt x="4157897" y="960412"/>
                </a:cubicBezTo>
                <a:lnTo>
                  <a:pt x="4107443" y="957741"/>
                </a:lnTo>
                <a:lnTo>
                  <a:pt x="4076972" y="954977"/>
                </a:lnTo>
                <a:lnTo>
                  <a:pt x="4085634" y="968043"/>
                </a:lnTo>
                <a:lnTo>
                  <a:pt x="4160364" y="1057632"/>
                </a:lnTo>
                <a:lnTo>
                  <a:pt x="4264733" y="932507"/>
                </a:lnTo>
                <a:lnTo>
                  <a:pt x="4274670" y="917520"/>
                </a:lnTo>
                <a:lnTo>
                  <a:pt x="4239717" y="920692"/>
                </a:lnTo>
                <a:lnTo>
                  <a:pt x="4181844" y="923756"/>
                </a:lnTo>
                <a:cubicBezTo>
                  <a:pt x="4252179" y="865705"/>
                  <a:pt x="4302355" y="813643"/>
                  <a:pt x="4342663" y="759168"/>
                </a:cubicBezTo>
                <a:lnTo>
                  <a:pt x="4351761" y="745957"/>
                </a:lnTo>
                <a:lnTo>
                  <a:pt x="4344249" y="747624"/>
                </a:lnTo>
                <a:cubicBezTo>
                  <a:pt x="4311935" y="752717"/>
                  <a:pt x="4280975" y="754109"/>
                  <a:pt x="4253579" y="755889"/>
                </a:cubicBezTo>
                <a:cubicBezTo>
                  <a:pt x="4306433" y="701123"/>
                  <a:pt x="4344139" y="652006"/>
                  <a:pt x="4374430" y="600612"/>
                </a:cubicBezTo>
                <a:lnTo>
                  <a:pt x="4385417" y="580582"/>
                </a:lnTo>
                <a:lnTo>
                  <a:pt x="4376061" y="582454"/>
                </a:lnTo>
                <a:cubicBezTo>
                  <a:pt x="4351891" y="585886"/>
                  <a:pt x="4328734" y="586824"/>
                  <a:pt x="4308242" y="588023"/>
                </a:cubicBezTo>
                <a:cubicBezTo>
                  <a:pt x="4378441" y="514206"/>
                  <a:pt x="4414522" y="455102"/>
                  <a:pt x="4455747" y="369523"/>
                </a:cubicBezTo>
                <a:lnTo>
                  <a:pt x="4470157" y="332486"/>
                </a:lnTo>
                <a:lnTo>
                  <a:pt x="4470157" y="330818"/>
                </a:lnTo>
                <a:lnTo>
                  <a:pt x="4470482" y="331652"/>
                </a:lnTo>
                <a:lnTo>
                  <a:pt x="4470807" y="330818"/>
                </a:lnTo>
                <a:lnTo>
                  <a:pt x="4470807" y="332486"/>
                </a:lnTo>
                <a:lnTo>
                  <a:pt x="4485217" y="369523"/>
                </a:lnTo>
                <a:cubicBezTo>
                  <a:pt x="4506764" y="411541"/>
                  <a:pt x="4524223" y="447197"/>
                  <a:pt x="4546003" y="481834"/>
                </a:cubicBezTo>
                <a:lnTo>
                  <a:pt x="4627292" y="581376"/>
                </a:lnTo>
                <a:lnTo>
                  <a:pt x="4718878" y="476472"/>
                </a:lnTo>
                <a:cubicBezTo>
                  <a:pt x="4746159" y="441306"/>
                  <a:pt x="4769556" y="406720"/>
                  <a:pt x="4790401" y="371350"/>
                </a:cubicBezTo>
                <a:lnTo>
                  <a:pt x="4805527" y="343780"/>
                </a:lnTo>
                <a:lnTo>
                  <a:pt x="4792647" y="346357"/>
                </a:lnTo>
                <a:cubicBezTo>
                  <a:pt x="4759378" y="351081"/>
                  <a:pt x="4727505" y="352372"/>
                  <a:pt x="4699300" y="354024"/>
                </a:cubicBezTo>
                <a:cubicBezTo>
                  <a:pt x="4795923" y="252418"/>
                  <a:pt x="4845585" y="171067"/>
                  <a:pt x="4902328" y="53275"/>
                </a:cubicBezTo>
                <a:lnTo>
                  <a:pt x="4922163" y="229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5D7F776-C9DE-4C60-9E12-D15ED62E8EAB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0"/>
            <a:chExt cx="802432" cy="686383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BE7CBD6-AC8F-447D-8AB6-057329C67435}"/>
                </a:ext>
              </a:extLst>
            </p:cNvPr>
            <p:cNvGrpSpPr/>
            <p:nvPr/>
          </p:nvGrpSpPr>
          <p:grpSpPr>
            <a:xfrm rot="5400000">
              <a:off x="-2657359" y="3398209"/>
              <a:ext cx="6858000" cy="61581"/>
              <a:chOff x="2220220" y="3788229"/>
              <a:chExt cx="7677232" cy="0"/>
            </a:xfrm>
          </p:grpSpPr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B0302EC3-040F-461E-AA42-12ED8D5CA729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C9E6F000-AEC1-4205-A6B7-E9FD5DAE4858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1EC88280-2BA6-42FB-80FE-411221620782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FD92568C-A2B0-4F58-9473-F9124D4A36FF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FF96F08-F725-4481-B5D8-4937BF3563E0}"/>
                </a:ext>
              </a:extLst>
            </p:cNvPr>
            <p:cNvSpPr/>
            <p:nvPr/>
          </p:nvSpPr>
          <p:spPr>
            <a:xfrm>
              <a:off x="0" y="0"/>
              <a:ext cx="774441" cy="17261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22EAB1E-8C98-4493-840D-81E5429B8FE2}"/>
                </a:ext>
              </a:extLst>
            </p:cNvPr>
            <p:cNvSpPr/>
            <p:nvPr/>
          </p:nvSpPr>
          <p:spPr>
            <a:xfrm>
              <a:off x="-1" y="1714500"/>
              <a:ext cx="774441" cy="1726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7A877FE-F3AA-4B80-ADC6-D8F55B40E40C}"/>
                </a:ext>
              </a:extLst>
            </p:cNvPr>
            <p:cNvSpPr/>
            <p:nvPr/>
          </p:nvSpPr>
          <p:spPr>
            <a:xfrm>
              <a:off x="0" y="3429000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46C10A-AB00-4ECD-B9AC-6C2EF438C543}"/>
                </a:ext>
              </a:extLst>
            </p:cNvPr>
            <p:cNvSpPr/>
            <p:nvPr/>
          </p:nvSpPr>
          <p:spPr>
            <a:xfrm>
              <a:off x="0" y="5137668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5AEC0DC-6FC6-4461-A28A-485FE5EA4207}"/>
                </a:ext>
              </a:extLst>
            </p:cNvPr>
            <p:cNvSpPr txBox="1"/>
            <p:nvPr/>
          </p:nvSpPr>
          <p:spPr>
            <a:xfrm>
              <a:off x="110220" y="157454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實驗目的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82F800-12E9-4AC6-8BB0-0E2C46936BA5}"/>
                </a:ext>
              </a:extLst>
            </p:cNvPr>
            <p:cNvSpPr txBox="1"/>
            <p:nvPr/>
          </p:nvSpPr>
          <p:spPr>
            <a:xfrm>
              <a:off x="110220" y="189003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實驗原理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8DDB59E-28EA-4C7C-891D-25485A8B322B}"/>
                </a:ext>
              </a:extLst>
            </p:cNvPr>
            <p:cNvSpPr txBox="1"/>
            <p:nvPr/>
          </p:nvSpPr>
          <p:spPr>
            <a:xfrm>
              <a:off x="110220" y="3608031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實驗步驟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F40DABB-9916-4009-BDE9-415CEB247353}"/>
                </a:ext>
              </a:extLst>
            </p:cNvPr>
            <p:cNvSpPr txBox="1"/>
            <p:nvPr/>
          </p:nvSpPr>
          <p:spPr>
            <a:xfrm>
              <a:off x="110220" y="533186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41B048-EA37-4294-AFE4-7921CF51BA48}"/>
              </a:ext>
            </a:extLst>
          </p:cNvPr>
          <p:cNvSpPr txBox="1"/>
          <p:nvPr/>
        </p:nvSpPr>
        <p:spPr>
          <a:xfrm>
            <a:off x="2960795" y="803250"/>
            <a:ext cx="7293984" cy="184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觀察填充塔內之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氣液兩相流動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，並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不同填充物之影響。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測定填充塔內之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壓力降落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測定填充塔內之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負荷點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(loading point)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滿溢點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flooding point)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17" name="頁尾版面配置區 16">
            <a:extLst>
              <a:ext uri="{FF2B5EF4-FFF2-40B4-BE49-F238E27FC236}">
                <a16:creationId xmlns:a16="http://schemas.microsoft.com/office/drawing/2014/main" id="{83E40FE2-B6A1-490E-8B44-CFC5BBD7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D0B0937A-4378-4E36-BA7B-AC4B2310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DD97CCB1-D324-43CD-A86D-D4BFDAACD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57462" y="229366"/>
            <a:ext cx="984841" cy="1292575"/>
          </a:xfrm>
          <a:prstGeom prst="rect">
            <a:avLst/>
          </a:prstGeom>
        </p:spPr>
      </p:pic>
      <p:grpSp>
        <p:nvGrpSpPr>
          <p:cNvPr id="26" name="组合 1044">
            <a:extLst>
              <a:ext uri="{FF2B5EF4-FFF2-40B4-BE49-F238E27FC236}">
                <a16:creationId xmlns:a16="http://schemas.microsoft.com/office/drawing/2014/main" id="{8B5E9B48-420D-4A88-8FD0-D55DE9D4C3C7}"/>
              </a:ext>
            </a:extLst>
          </p:cNvPr>
          <p:cNvGrpSpPr/>
          <p:nvPr/>
        </p:nvGrpSpPr>
        <p:grpSpPr>
          <a:xfrm>
            <a:off x="2309401" y="955935"/>
            <a:ext cx="513179" cy="443794"/>
            <a:chOff x="3952477" y="1499306"/>
            <a:chExt cx="636509" cy="550449"/>
          </a:xfrm>
        </p:grpSpPr>
        <p:sp>
          <p:nvSpPr>
            <p:cNvPr id="27" name="任意多边形: 形状 372">
              <a:extLst>
                <a:ext uri="{FF2B5EF4-FFF2-40B4-BE49-F238E27FC236}">
                  <a16:creationId xmlns:a16="http://schemas.microsoft.com/office/drawing/2014/main" id="{653411CD-0D2E-44C8-A8A5-439C44FB4D82}"/>
                </a:ext>
              </a:extLst>
            </p:cNvPr>
            <p:cNvSpPr/>
            <p:nvPr/>
          </p:nvSpPr>
          <p:spPr>
            <a:xfrm>
              <a:off x="3952477" y="1548163"/>
              <a:ext cx="376219" cy="404345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373">
              <a:extLst>
                <a:ext uri="{FF2B5EF4-FFF2-40B4-BE49-F238E27FC236}">
                  <a16:creationId xmlns:a16="http://schemas.microsoft.com/office/drawing/2014/main" id="{9557EBC3-3B20-40A4-AA50-08FD4130581F}"/>
                </a:ext>
              </a:extLst>
            </p:cNvPr>
            <p:cNvSpPr/>
            <p:nvPr/>
          </p:nvSpPr>
          <p:spPr>
            <a:xfrm>
              <a:off x="4076826" y="1499306"/>
              <a:ext cx="512160" cy="550449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1044">
            <a:extLst>
              <a:ext uri="{FF2B5EF4-FFF2-40B4-BE49-F238E27FC236}">
                <a16:creationId xmlns:a16="http://schemas.microsoft.com/office/drawing/2014/main" id="{C6A09AA5-0C89-43DB-BA52-16D8ADFA96EF}"/>
              </a:ext>
            </a:extLst>
          </p:cNvPr>
          <p:cNvGrpSpPr/>
          <p:nvPr/>
        </p:nvGrpSpPr>
        <p:grpSpPr>
          <a:xfrm>
            <a:off x="2309401" y="1620510"/>
            <a:ext cx="513179" cy="443794"/>
            <a:chOff x="3952477" y="1499306"/>
            <a:chExt cx="636509" cy="550449"/>
          </a:xfrm>
        </p:grpSpPr>
        <p:sp>
          <p:nvSpPr>
            <p:cNvPr id="30" name="任意多边形: 形状 372">
              <a:extLst>
                <a:ext uri="{FF2B5EF4-FFF2-40B4-BE49-F238E27FC236}">
                  <a16:creationId xmlns:a16="http://schemas.microsoft.com/office/drawing/2014/main" id="{F9D12772-76C4-4CF6-8415-2B81F4FA0A43}"/>
                </a:ext>
              </a:extLst>
            </p:cNvPr>
            <p:cNvSpPr/>
            <p:nvPr/>
          </p:nvSpPr>
          <p:spPr>
            <a:xfrm>
              <a:off x="3952477" y="1548163"/>
              <a:ext cx="376219" cy="404345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73">
              <a:extLst>
                <a:ext uri="{FF2B5EF4-FFF2-40B4-BE49-F238E27FC236}">
                  <a16:creationId xmlns:a16="http://schemas.microsoft.com/office/drawing/2014/main" id="{54BFF299-5379-4CFA-BE6F-6E763A83B7B1}"/>
                </a:ext>
              </a:extLst>
            </p:cNvPr>
            <p:cNvSpPr/>
            <p:nvPr/>
          </p:nvSpPr>
          <p:spPr>
            <a:xfrm>
              <a:off x="4076826" y="1499306"/>
              <a:ext cx="512160" cy="550449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1044">
            <a:extLst>
              <a:ext uri="{FF2B5EF4-FFF2-40B4-BE49-F238E27FC236}">
                <a16:creationId xmlns:a16="http://schemas.microsoft.com/office/drawing/2014/main" id="{B1ACE368-D369-4F35-B424-BA505A01F484}"/>
              </a:ext>
            </a:extLst>
          </p:cNvPr>
          <p:cNvGrpSpPr/>
          <p:nvPr/>
        </p:nvGrpSpPr>
        <p:grpSpPr>
          <a:xfrm>
            <a:off x="2309401" y="2205602"/>
            <a:ext cx="513179" cy="443794"/>
            <a:chOff x="3952477" y="1499306"/>
            <a:chExt cx="636509" cy="550449"/>
          </a:xfrm>
        </p:grpSpPr>
        <p:sp>
          <p:nvSpPr>
            <p:cNvPr id="33" name="任意多边形: 形状 372">
              <a:extLst>
                <a:ext uri="{FF2B5EF4-FFF2-40B4-BE49-F238E27FC236}">
                  <a16:creationId xmlns:a16="http://schemas.microsoft.com/office/drawing/2014/main" id="{8BE3213C-AD35-4F10-84DE-3E56A8947713}"/>
                </a:ext>
              </a:extLst>
            </p:cNvPr>
            <p:cNvSpPr/>
            <p:nvPr/>
          </p:nvSpPr>
          <p:spPr>
            <a:xfrm>
              <a:off x="3952477" y="1548163"/>
              <a:ext cx="376219" cy="404345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73">
              <a:extLst>
                <a:ext uri="{FF2B5EF4-FFF2-40B4-BE49-F238E27FC236}">
                  <a16:creationId xmlns:a16="http://schemas.microsoft.com/office/drawing/2014/main" id="{6D986DE7-EADB-498E-B008-F138E28C1C69}"/>
                </a:ext>
              </a:extLst>
            </p:cNvPr>
            <p:cNvSpPr/>
            <p:nvPr/>
          </p:nvSpPr>
          <p:spPr>
            <a:xfrm>
              <a:off x="4076826" y="1499306"/>
              <a:ext cx="512160" cy="550449"/>
            </a:xfrm>
            <a:custGeom>
              <a:avLst/>
              <a:gdLst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  <a:gd name="connsiteX0" fmla="*/ 1894308 w 3785305"/>
                <a:gd name="connsiteY0" fmla="*/ 0 h 4068299"/>
                <a:gd name="connsiteX1" fmla="*/ 1894308 w 3785305"/>
                <a:gd name="connsiteY1" fmla="*/ 7726 h 4068299"/>
                <a:gd name="connsiteX2" fmla="*/ 1967818 w 3785305"/>
                <a:gd name="connsiteY2" fmla="*/ 179172 h 4068299"/>
                <a:gd name="connsiteX3" fmla="*/ 2720257 w 3785305"/>
                <a:gd name="connsiteY3" fmla="*/ 1190626 h 4068299"/>
                <a:gd name="connsiteX4" fmla="*/ 2374303 w 3785305"/>
                <a:gd name="connsiteY4" fmla="*/ 1164842 h 4068299"/>
                <a:gd name="connsiteX5" fmla="*/ 2326575 w 3785305"/>
                <a:gd name="connsiteY5" fmla="*/ 1156178 h 4068299"/>
                <a:gd name="connsiteX6" fmla="*/ 2382628 w 3785305"/>
                <a:gd name="connsiteY6" fmla="*/ 1248898 h 4068299"/>
                <a:gd name="connsiteX7" fmla="*/ 2999101 w 3785305"/>
                <a:gd name="connsiteY7" fmla="*/ 1967689 h 4068299"/>
                <a:gd name="connsiteX8" fmla="*/ 2536586 w 3785305"/>
                <a:gd name="connsiteY8" fmla="*/ 1929430 h 4068299"/>
                <a:gd name="connsiteX9" fmla="*/ 2498263 w 3785305"/>
                <a:gd name="connsiteY9" fmla="*/ 1921709 h 4068299"/>
                <a:gd name="connsiteX10" fmla="*/ 2544675 w 3785305"/>
                <a:gd name="connsiteY10" fmla="*/ 1982862 h 4068299"/>
                <a:gd name="connsiteX11" fmla="*/ 3365033 w 3785305"/>
                <a:gd name="connsiteY11" fmla="*/ 2744752 h 4068299"/>
                <a:gd name="connsiteX12" fmla="*/ 3069815 w 3785305"/>
                <a:gd name="connsiteY12" fmla="*/ 2730569 h 4068299"/>
                <a:gd name="connsiteX13" fmla="*/ 2891517 w 3785305"/>
                <a:gd name="connsiteY13" fmla="*/ 2715888 h 4068299"/>
                <a:gd name="connsiteX14" fmla="*/ 2942203 w 3785305"/>
                <a:gd name="connsiteY14" fmla="*/ 2785266 h 4068299"/>
                <a:gd name="connsiteX15" fmla="*/ 3785305 w 3785305"/>
                <a:gd name="connsiteY15" fmla="*/ 3702483 h 4068299"/>
                <a:gd name="connsiteX16" fmla="*/ 2339862 w 3785305"/>
                <a:gd name="connsiteY16" fmla="*/ 3556153 h 4068299"/>
                <a:gd name="connsiteX17" fmla="*/ 2164098 w 3785305"/>
                <a:gd name="connsiteY17" fmla="*/ 3488384 h 4068299"/>
                <a:gd name="connsiteX18" fmla="*/ 2233380 w 3785305"/>
                <a:gd name="connsiteY18" fmla="*/ 4068299 h 4068299"/>
                <a:gd name="connsiteX19" fmla="*/ 1551925 w 3785305"/>
                <a:gd name="connsiteY19" fmla="*/ 4068299 h 4068299"/>
                <a:gd name="connsiteX20" fmla="*/ 1620461 w 3785305"/>
                <a:gd name="connsiteY20" fmla="*/ 3494633 h 4068299"/>
                <a:gd name="connsiteX21" fmla="*/ 1437420 w 3785305"/>
                <a:gd name="connsiteY21" fmla="*/ 3564988 h 4068299"/>
                <a:gd name="connsiteX22" fmla="*/ 0 w 3785305"/>
                <a:gd name="connsiteY22" fmla="*/ 3702481 h 4068299"/>
                <a:gd name="connsiteX23" fmla="*/ 843102 w 3785305"/>
                <a:gd name="connsiteY23" fmla="*/ 2785263 h 4068299"/>
                <a:gd name="connsiteX24" fmla="*/ 893788 w 3785305"/>
                <a:gd name="connsiteY24" fmla="*/ 2715887 h 4068299"/>
                <a:gd name="connsiteX25" fmla="*/ 715489 w 3785305"/>
                <a:gd name="connsiteY25" fmla="*/ 2730567 h 4068299"/>
                <a:gd name="connsiteX26" fmla="*/ 420271 w 3785305"/>
                <a:gd name="connsiteY26" fmla="*/ 2744751 h 4068299"/>
                <a:gd name="connsiteX27" fmla="*/ 1240629 w 3785305"/>
                <a:gd name="connsiteY27" fmla="*/ 1982860 h 4068299"/>
                <a:gd name="connsiteX28" fmla="*/ 1287041 w 3785305"/>
                <a:gd name="connsiteY28" fmla="*/ 1921708 h 4068299"/>
                <a:gd name="connsiteX29" fmla="*/ 1248718 w 3785305"/>
                <a:gd name="connsiteY29" fmla="*/ 1929429 h 4068299"/>
                <a:gd name="connsiteX30" fmla="*/ 786203 w 3785305"/>
                <a:gd name="connsiteY30" fmla="*/ 1967687 h 4068299"/>
                <a:gd name="connsiteX31" fmla="*/ 1402677 w 3785305"/>
                <a:gd name="connsiteY31" fmla="*/ 1248897 h 4068299"/>
                <a:gd name="connsiteX32" fmla="*/ 1458729 w 3785305"/>
                <a:gd name="connsiteY32" fmla="*/ 1156177 h 4068299"/>
                <a:gd name="connsiteX33" fmla="*/ 1411001 w 3785305"/>
                <a:gd name="connsiteY33" fmla="*/ 1164841 h 4068299"/>
                <a:gd name="connsiteX34" fmla="*/ 1065047 w 3785305"/>
                <a:gd name="connsiteY34" fmla="*/ 1190625 h 4068299"/>
                <a:gd name="connsiteX35" fmla="*/ 1817486 w 3785305"/>
                <a:gd name="connsiteY35" fmla="*/ 179171 h 4068299"/>
                <a:gd name="connsiteX36" fmla="*/ 1890996 w 3785305"/>
                <a:gd name="connsiteY36" fmla="*/ 7725 h 4068299"/>
                <a:gd name="connsiteX37" fmla="*/ 1890996 w 3785305"/>
                <a:gd name="connsiteY37" fmla="*/ 1 h 4068299"/>
                <a:gd name="connsiteX38" fmla="*/ 1892652 w 3785305"/>
                <a:gd name="connsiteY38" fmla="*/ 3863 h 4068299"/>
                <a:gd name="connsiteX39" fmla="*/ 1894308 w 3785305"/>
                <a:gd name="connsiteY39" fmla="*/ 0 h 406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305" h="4068299">
                  <a:moveTo>
                    <a:pt x="1894308" y="0"/>
                  </a:moveTo>
                  <a:lnTo>
                    <a:pt x="1894308" y="7726"/>
                  </a:lnTo>
                  <a:lnTo>
                    <a:pt x="1967818" y="179172"/>
                  </a:lnTo>
                  <a:cubicBezTo>
                    <a:pt x="2187641" y="568177"/>
                    <a:pt x="2324063" y="839392"/>
                    <a:pt x="2720257" y="1190626"/>
                  </a:cubicBezTo>
                  <a:cubicBezTo>
                    <a:pt x="2615729" y="1185070"/>
                    <a:pt x="2497602" y="1180729"/>
                    <a:pt x="2374303" y="1164842"/>
                  </a:cubicBezTo>
                  <a:lnTo>
                    <a:pt x="2326575" y="1156178"/>
                  </a:lnTo>
                  <a:lnTo>
                    <a:pt x="2382628" y="1248898"/>
                  </a:lnTo>
                  <a:cubicBezTo>
                    <a:pt x="2537140" y="1486805"/>
                    <a:pt x="2729484" y="1714172"/>
                    <a:pt x="2999101" y="1967689"/>
                  </a:cubicBezTo>
                  <a:cubicBezTo>
                    <a:pt x="2859355" y="1959445"/>
                    <a:pt x="2701427" y="1953004"/>
                    <a:pt x="2536586" y="1929430"/>
                  </a:cubicBezTo>
                  <a:lnTo>
                    <a:pt x="2498263" y="1921709"/>
                  </a:lnTo>
                  <a:lnTo>
                    <a:pt x="2544675" y="1982862"/>
                  </a:lnTo>
                  <a:cubicBezTo>
                    <a:pt x="2750289" y="2235033"/>
                    <a:pt x="3006246" y="2476033"/>
                    <a:pt x="3365033" y="2744752"/>
                  </a:cubicBezTo>
                  <a:lnTo>
                    <a:pt x="3069815" y="2730569"/>
                  </a:lnTo>
                  <a:lnTo>
                    <a:pt x="2891517" y="2715888"/>
                  </a:lnTo>
                  <a:lnTo>
                    <a:pt x="2942203" y="2785266"/>
                  </a:lnTo>
                  <a:cubicBezTo>
                    <a:pt x="3167861" y="3083572"/>
                    <a:pt x="3439407" y="3380576"/>
                    <a:pt x="3785305" y="3702483"/>
                  </a:cubicBezTo>
                  <a:cubicBezTo>
                    <a:pt x="3265378" y="3751950"/>
                    <a:pt x="2846982" y="3719555"/>
                    <a:pt x="2339862" y="3556153"/>
                  </a:cubicBezTo>
                  <a:lnTo>
                    <a:pt x="2164098" y="3488384"/>
                  </a:lnTo>
                  <a:lnTo>
                    <a:pt x="2233380" y="4068299"/>
                  </a:lnTo>
                  <a:lnTo>
                    <a:pt x="1551925" y="4068299"/>
                  </a:lnTo>
                  <a:lnTo>
                    <a:pt x="1620461" y="3494633"/>
                  </a:lnTo>
                  <a:lnTo>
                    <a:pt x="1437420" y="3564988"/>
                  </a:lnTo>
                  <a:cubicBezTo>
                    <a:pt x="931905" y="3726623"/>
                    <a:pt x="436801" y="3770420"/>
                    <a:pt x="0" y="3702481"/>
                  </a:cubicBezTo>
                  <a:cubicBezTo>
                    <a:pt x="345898" y="3380573"/>
                    <a:pt x="617445" y="3083569"/>
                    <a:pt x="843102" y="2785263"/>
                  </a:cubicBezTo>
                  <a:lnTo>
                    <a:pt x="893788" y="2715887"/>
                  </a:lnTo>
                  <a:lnTo>
                    <a:pt x="715489" y="2730567"/>
                  </a:lnTo>
                  <a:lnTo>
                    <a:pt x="420271" y="2744751"/>
                  </a:lnTo>
                  <a:cubicBezTo>
                    <a:pt x="779058" y="2476032"/>
                    <a:pt x="1035015" y="2235032"/>
                    <a:pt x="1240629" y="1982860"/>
                  </a:cubicBezTo>
                  <a:lnTo>
                    <a:pt x="1287041" y="1921708"/>
                  </a:lnTo>
                  <a:lnTo>
                    <a:pt x="1248718" y="1929429"/>
                  </a:lnTo>
                  <a:cubicBezTo>
                    <a:pt x="1083877" y="1953003"/>
                    <a:pt x="925949" y="1959443"/>
                    <a:pt x="786203" y="1967687"/>
                  </a:cubicBezTo>
                  <a:cubicBezTo>
                    <a:pt x="1055820" y="1714170"/>
                    <a:pt x="1248164" y="1486803"/>
                    <a:pt x="1402677" y="1248897"/>
                  </a:cubicBezTo>
                  <a:lnTo>
                    <a:pt x="1458729" y="1156177"/>
                  </a:lnTo>
                  <a:lnTo>
                    <a:pt x="1411001" y="1164841"/>
                  </a:lnTo>
                  <a:cubicBezTo>
                    <a:pt x="1287702" y="1180728"/>
                    <a:pt x="1169575" y="1185069"/>
                    <a:pt x="1065047" y="1190625"/>
                  </a:cubicBezTo>
                  <a:cubicBezTo>
                    <a:pt x="1423141" y="848916"/>
                    <a:pt x="1607191" y="575320"/>
                    <a:pt x="1817486" y="179171"/>
                  </a:cubicBezTo>
                  <a:lnTo>
                    <a:pt x="1890996" y="7725"/>
                  </a:lnTo>
                  <a:lnTo>
                    <a:pt x="1890996" y="1"/>
                  </a:lnTo>
                  <a:lnTo>
                    <a:pt x="1892652" y="3863"/>
                  </a:lnTo>
                  <a:lnTo>
                    <a:pt x="1894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172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5D7F776-C9DE-4C60-9E12-D15ED62E8EAB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0"/>
            <a:chExt cx="802432" cy="686383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BE7CBD6-AC8F-447D-8AB6-057329C67435}"/>
                </a:ext>
              </a:extLst>
            </p:cNvPr>
            <p:cNvGrpSpPr/>
            <p:nvPr/>
          </p:nvGrpSpPr>
          <p:grpSpPr>
            <a:xfrm rot="5400000">
              <a:off x="-2657359" y="3398209"/>
              <a:ext cx="6858000" cy="61581"/>
              <a:chOff x="2220220" y="3788229"/>
              <a:chExt cx="7677232" cy="0"/>
            </a:xfrm>
          </p:grpSpPr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B0302EC3-040F-461E-AA42-12ED8D5CA729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C9E6F000-AEC1-4205-A6B7-E9FD5DAE4858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1EC88280-2BA6-42FB-80FE-411221620782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FD92568C-A2B0-4F58-9473-F9124D4A36FF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FF96F08-F725-4481-B5D8-4937BF3563E0}"/>
                </a:ext>
              </a:extLst>
            </p:cNvPr>
            <p:cNvSpPr/>
            <p:nvPr/>
          </p:nvSpPr>
          <p:spPr>
            <a:xfrm>
              <a:off x="0" y="0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22EAB1E-8C98-4493-840D-81E5429B8FE2}"/>
                </a:ext>
              </a:extLst>
            </p:cNvPr>
            <p:cNvSpPr/>
            <p:nvPr/>
          </p:nvSpPr>
          <p:spPr>
            <a:xfrm>
              <a:off x="-1" y="1714500"/>
              <a:ext cx="774441" cy="17261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7A877FE-F3AA-4B80-ADC6-D8F55B40E40C}"/>
                </a:ext>
              </a:extLst>
            </p:cNvPr>
            <p:cNvSpPr/>
            <p:nvPr/>
          </p:nvSpPr>
          <p:spPr>
            <a:xfrm>
              <a:off x="0" y="3429000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46C10A-AB00-4ECD-B9AC-6C2EF438C543}"/>
                </a:ext>
              </a:extLst>
            </p:cNvPr>
            <p:cNvSpPr/>
            <p:nvPr/>
          </p:nvSpPr>
          <p:spPr>
            <a:xfrm>
              <a:off x="0" y="5137668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5AEC0DC-6FC6-4461-A28A-485FE5EA4207}"/>
                </a:ext>
              </a:extLst>
            </p:cNvPr>
            <p:cNvSpPr txBox="1"/>
            <p:nvPr/>
          </p:nvSpPr>
          <p:spPr>
            <a:xfrm>
              <a:off x="110220" y="157454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82F800-12E9-4AC6-8BB0-0E2C46936BA5}"/>
                </a:ext>
              </a:extLst>
            </p:cNvPr>
            <p:cNvSpPr txBox="1"/>
            <p:nvPr/>
          </p:nvSpPr>
          <p:spPr>
            <a:xfrm>
              <a:off x="110220" y="189003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實驗原理</a:t>
              </a:r>
              <a:endPara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8DDB59E-28EA-4C7C-891D-25485A8B322B}"/>
                </a:ext>
              </a:extLst>
            </p:cNvPr>
            <p:cNvSpPr txBox="1"/>
            <p:nvPr/>
          </p:nvSpPr>
          <p:spPr>
            <a:xfrm>
              <a:off x="110220" y="3608031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實驗步驟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F40DABB-9916-4009-BDE9-415CEB247353}"/>
                </a:ext>
              </a:extLst>
            </p:cNvPr>
            <p:cNvSpPr txBox="1"/>
            <p:nvPr/>
          </p:nvSpPr>
          <p:spPr>
            <a:xfrm>
              <a:off x="110220" y="533186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id="{20A8280E-CC37-45AF-B688-57AC3EFA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B138A9FB-1F86-4D0D-ABE3-60B5A697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28EC7B-3855-4123-B3B5-D66872E4DE00}"/>
              </a:ext>
            </a:extLst>
          </p:cNvPr>
          <p:cNvSpPr/>
          <p:nvPr/>
        </p:nvSpPr>
        <p:spPr>
          <a:xfrm>
            <a:off x="2072693" y="5535744"/>
            <a:ext cx="4456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Kasikamphaiboon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Preecha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“Simultaneous removal of CO</a:t>
            </a:r>
            <a:r>
              <a:rPr lang="en-US" altLang="zh-TW" sz="1200" baseline="-25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1200" baseline="-25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using MEA solution in a packed column absorber for biogas</a:t>
            </a:r>
            <a:r>
              <a:rPr lang="zh-TW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upgrading." </a:t>
            </a:r>
            <a:r>
              <a:rPr lang="en-US" altLang="zh-TW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Songklanakarin</a:t>
            </a:r>
            <a:r>
              <a:rPr lang="en-US" altLang="zh-TW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Journal of Science &amp; Technology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35.6 (2013).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0B4C01-2002-4400-922A-E2D1E2EB8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20" y="1264829"/>
            <a:ext cx="3610161" cy="418169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D3FD9C-F484-40E2-B20F-A25E14A1EC86}"/>
              </a:ext>
            </a:extLst>
          </p:cNvPr>
          <p:cNvSpPr txBox="1"/>
          <p:nvPr/>
        </p:nvSpPr>
        <p:spPr>
          <a:xfrm>
            <a:off x="6642272" y="2166239"/>
            <a:ext cx="4387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上：進液態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下：進氣態</a:t>
            </a:r>
            <a:endParaRPr lang="en-US" altLang="zh-TW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有液體：濕塔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無液體：乾塔 </a:t>
            </a:r>
            <a:endParaRPr lang="en-US" altLang="zh-TW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驅動力：壓差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84D6563-7F2C-44A4-8BA8-7995BD2B7FA4}"/>
              </a:ext>
            </a:extLst>
          </p:cNvPr>
          <p:cNvCxnSpPr>
            <a:cxnSpLocks/>
          </p:cNvCxnSpPr>
          <p:nvPr/>
        </p:nvCxnSpPr>
        <p:spPr>
          <a:xfrm flipH="1">
            <a:off x="4815716" y="2238386"/>
            <a:ext cx="5005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955E12F-2683-450C-A15D-51537FDB2BCC}"/>
              </a:ext>
            </a:extLst>
          </p:cNvPr>
          <p:cNvCxnSpPr>
            <a:cxnSpLocks/>
          </p:cNvCxnSpPr>
          <p:nvPr/>
        </p:nvCxnSpPr>
        <p:spPr>
          <a:xfrm>
            <a:off x="3776186" y="4003018"/>
            <a:ext cx="4668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矩形: 圓角 33">
            <a:extLst>
              <a:ext uri="{FF2B5EF4-FFF2-40B4-BE49-F238E27FC236}">
                <a16:creationId xmlns:a16="http://schemas.microsoft.com/office/drawing/2014/main" id="{8819E860-04DA-4D84-A74D-C069B2BB74DA}"/>
              </a:ext>
            </a:extLst>
          </p:cNvPr>
          <p:cNvSpPr/>
          <p:nvPr/>
        </p:nvSpPr>
        <p:spPr>
          <a:xfrm>
            <a:off x="1221756" y="316130"/>
            <a:ext cx="2471721" cy="8594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填充塔構造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pic>
        <p:nvPicPr>
          <p:cNvPr id="27" name="图片 4">
            <a:extLst>
              <a:ext uri="{FF2B5EF4-FFF2-40B4-BE49-F238E27FC236}">
                <a16:creationId xmlns:a16="http://schemas.microsoft.com/office/drawing/2014/main" id="{76F9653B-6015-4047-97F6-43BD4C3C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1890032"/>
            <a:ext cx="984841" cy="1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6A0F389C-FB18-405E-B4C0-93E249D7C3B3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0"/>
            <a:chExt cx="802432" cy="6863831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890A358-8E36-4764-94B3-011058713C36}"/>
                </a:ext>
              </a:extLst>
            </p:cNvPr>
            <p:cNvGrpSpPr/>
            <p:nvPr/>
          </p:nvGrpSpPr>
          <p:grpSpPr>
            <a:xfrm rot="5400000">
              <a:off x="-2657359" y="3398209"/>
              <a:ext cx="6858000" cy="61581"/>
              <a:chOff x="2220220" y="3788229"/>
              <a:chExt cx="7677232" cy="0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8C966C27-4C3B-4613-AFF1-247BDA5D6AA1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BADC0216-FF2F-4A2F-A0BA-8A9AAB19AF68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724736FB-F298-4575-A9C5-7CFFF1F42F34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D6622925-DE93-46FE-9E65-3A8A26A417AF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FFE8C10-34A0-41B8-98FB-09E13740304D}"/>
                </a:ext>
              </a:extLst>
            </p:cNvPr>
            <p:cNvSpPr/>
            <p:nvPr/>
          </p:nvSpPr>
          <p:spPr>
            <a:xfrm>
              <a:off x="0" y="0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205F2E5-AAA8-4670-80CF-70B29D0EECF7}"/>
                </a:ext>
              </a:extLst>
            </p:cNvPr>
            <p:cNvSpPr/>
            <p:nvPr/>
          </p:nvSpPr>
          <p:spPr>
            <a:xfrm>
              <a:off x="-1" y="1714500"/>
              <a:ext cx="774441" cy="17261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6B5925-D9C3-4CF3-AA6A-9165A0F8A496}"/>
                </a:ext>
              </a:extLst>
            </p:cNvPr>
            <p:cNvSpPr/>
            <p:nvPr/>
          </p:nvSpPr>
          <p:spPr>
            <a:xfrm>
              <a:off x="0" y="3429000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07F9291-8895-41D5-8741-EB8C2B477339}"/>
                </a:ext>
              </a:extLst>
            </p:cNvPr>
            <p:cNvSpPr/>
            <p:nvPr/>
          </p:nvSpPr>
          <p:spPr>
            <a:xfrm>
              <a:off x="0" y="5137668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89BF10F-ABF5-4A7C-8405-CC32C307BC1E}"/>
                </a:ext>
              </a:extLst>
            </p:cNvPr>
            <p:cNvSpPr txBox="1"/>
            <p:nvPr/>
          </p:nvSpPr>
          <p:spPr>
            <a:xfrm>
              <a:off x="110220" y="157454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3E5327DA-1A24-4BC4-9E9B-5F4772F629D9}"/>
                </a:ext>
              </a:extLst>
            </p:cNvPr>
            <p:cNvSpPr txBox="1"/>
            <p:nvPr/>
          </p:nvSpPr>
          <p:spPr>
            <a:xfrm>
              <a:off x="110220" y="189003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實驗原理</a:t>
              </a:r>
              <a:endPara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B717DF32-317F-453D-A095-AF5C14132D0E}"/>
                </a:ext>
              </a:extLst>
            </p:cNvPr>
            <p:cNvSpPr txBox="1"/>
            <p:nvPr/>
          </p:nvSpPr>
          <p:spPr>
            <a:xfrm>
              <a:off x="110220" y="3608031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實驗步驟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8222D8E-B355-4F98-93C4-AD1300D5023D}"/>
                </a:ext>
              </a:extLst>
            </p:cNvPr>
            <p:cNvSpPr txBox="1"/>
            <p:nvPr/>
          </p:nvSpPr>
          <p:spPr>
            <a:xfrm>
              <a:off x="110220" y="533186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D53983E-A0D3-4109-B3D5-A2C13AD5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48D35A-552B-4FE7-B344-6741BB67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3" name="矩形: 圓角 33">
            <a:extLst>
              <a:ext uri="{FF2B5EF4-FFF2-40B4-BE49-F238E27FC236}">
                <a16:creationId xmlns:a16="http://schemas.microsoft.com/office/drawing/2014/main" id="{8819E860-04DA-4D84-A74D-C069B2BB74DA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壓降影響因素</a:t>
            </a:r>
            <a:endParaRPr lang="zh-TW" altLang="en-US" sz="3100" dirty="0">
              <a:solidFill>
                <a:schemeClr val="tx1"/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445232A-F1FE-403B-B6CA-A733595058BC}"/>
              </a:ext>
            </a:extLst>
          </p:cNvPr>
          <p:cNvGrpSpPr/>
          <p:nvPr/>
        </p:nvGrpSpPr>
        <p:grpSpPr>
          <a:xfrm>
            <a:off x="4082505" y="157455"/>
            <a:ext cx="5551946" cy="1345896"/>
            <a:chOff x="3942733" y="807380"/>
            <a:chExt cx="2559897" cy="1374768"/>
          </a:xfrm>
        </p:grpSpPr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4D7A6AB3-9084-4C3A-B142-979BDC6CB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42733" y="807380"/>
              <a:ext cx="0" cy="133052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95D0F46B-F49C-4C71-8CD4-8AD25C58A9D0}"/>
                </a:ext>
              </a:extLst>
            </p:cNvPr>
            <p:cNvSpPr txBox="1"/>
            <p:nvPr/>
          </p:nvSpPr>
          <p:spPr>
            <a:xfrm>
              <a:off x="4030910" y="830319"/>
              <a:ext cx="2471720" cy="135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填充物之大小與形狀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填充床高度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塔的直徑與填充物直徑之比值</a:t>
              </a:r>
              <a:endPara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其它（如：填料之支撐物，引入液體</a:t>
              </a:r>
              <a:r>
                <a:rPr lang="en-US" altLang="zh-TW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……</a:t>
              </a:r>
              <a:r>
                <a:rPr lang="zh-TW" altLang="en-US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等）</a:t>
              </a:r>
              <a:endPara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8C8A69C-919A-4103-8A75-1A26D9238332}"/>
              </a:ext>
            </a:extLst>
          </p:cNvPr>
          <p:cNvSpPr txBox="1"/>
          <p:nvPr/>
        </p:nvSpPr>
        <p:spPr>
          <a:xfrm>
            <a:off x="1443361" y="3607631"/>
            <a:ext cx="705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填充物特性為主要影響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自由截面積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孔隙度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決定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896A3DE-871C-42F3-9FA7-B61BF01D4DCA}"/>
              </a:ext>
            </a:extLst>
          </p:cNvPr>
          <p:cNvSpPr txBox="1"/>
          <p:nvPr/>
        </p:nvSpPr>
        <p:spPr>
          <a:xfrm>
            <a:off x="1247696" y="432563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填充物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空隙度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自由截面積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壓降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3EEEBBA-DEEE-4195-9A63-B398E5915A2B}"/>
                  </a:ext>
                </a:extLst>
              </p:cNvPr>
              <p:cNvSpPr txBox="1"/>
              <p:nvPr/>
            </p:nvSpPr>
            <p:spPr>
              <a:xfrm>
                <a:off x="3806803" y="5310512"/>
                <a:ext cx="15960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32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TW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TW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3EEEBBA-DEEE-4195-9A63-B398E5915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03" y="5310512"/>
                <a:ext cx="1596078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71">
            <a:extLst>
              <a:ext uri="{FF2B5EF4-FFF2-40B4-BE49-F238E27FC236}">
                <a16:creationId xmlns:a16="http://schemas.microsoft.com/office/drawing/2014/main" id="{E5BCD583-E603-4B16-91C1-8EF2E56FD066}"/>
              </a:ext>
            </a:extLst>
          </p:cNvPr>
          <p:cNvSpPr txBox="1"/>
          <p:nvPr/>
        </p:nvSpPr>
        <p:spPr>
          <a:xfrm>
            <a:off x="1247696" y="4935027"/>
            <a:ext cx="443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壓力差與氣體流量之關係：</a:t>
            </a:r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AE7251DB-0103-43D1-A859-8FD8F339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71" y="3240332"/>
            <a:ext cx="4294143" cy="2632272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A1CE8DA6-234C-40F0-B3CF-2B9BA3B4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r="1987"/>
          <a:stretch/>
        </p:blipFill>
        <p:spPr>
          <a:xfrm>
            <a:off x="1471353" y="1950560"/>
            <a:ext cx="6267796" cy="167648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>
            <a:off x="8602639" y="3475630"/>
            <a:ext cx="1437565" cy="21063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4871658" y="1810122"/>
            <a:ext cx="1062445" cy="13503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图片 4">
            <a:extLst>
              <a:ext uri="{FF2B5EF4-FFF2-40B4-BE49-F238E27FC236}">
                <a16:creationId xmlns:a16="http://schemas.microsoft.com/office/drawing/2014/main" id="{B06F5DFB-5BFB-4B36-97F0-B33EA0CCEA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1890032"/>
            <a:ext cx="984841" cy="1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群組 62">
            <a:extLst>
              <a:ext uri="{FF2B5EF4-FFF2-40B4-BE49-F238E27FC236}">
                <a16:creationId xmlns:a16="http://schemas.microsoft.com/office/drawing/2014/main" id="{9559D350-2D93-40DD-87CD-DD3257095AA4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0"/>
            <a:chExt cx="802432" cy="6863831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81EB93E-9D0E-4DF1-8557-8D6DA4FF2993}"/>
                </a:ext>
              </a:extLst>
            </p:cNvPr>
            <p:cNvGrpSpPr/>
            <p:nvPr/>
          </p:nvGrpSpPr>
          <p:grpSpPr>
            <a:xfrm rot="5400000">
              <a:off x="-2657359" y="3398209"/>
              <a:ext cx="6858000" cy="61581"/>
              <a:chOff x="2220220" y="3788229"/>
              <a:chExt cx="7677232" cy="0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CE02BB3E-6A3F-4187-9418-C03FAEF58D47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017BFEB8-D802-4131-8576-0F4FA5ABF1E8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3DC1CEDF-EDE4-4767-92BE-AA5532AAF4D2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D75A8F0E-ED53-4DED-8730-D00A508939EF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B99802C-DBCB-4DFD-AC76-9B804975BD5D}"/>
                </a:ext>
              </a:extLst>
            </p:cNvPr>
            <p:cNvSpPr/>
            <p:nvPr/>
          </p:nvSpPr>
          <p:spPr>
            <a:xfrm>
              <a:off x="0" y="0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0C0C22E-5114-45E1-8EB2-E230BC9B48F0}"/>
                </a:ext>
              </a:extLst>
            </p:cNvPr>
            <p:cNvSpPr/>
            <p:nvPr/>
          </p:nvSpPr>
          <p:spPr>
            <a:xfrm>
              <a:off x="-1" y="1714500"/>
              <a:ext cx="774441" cy="17261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69805EC-E8CF-4DC7-93AD-22AED1F35D97}"/>
                </a:ext>
              </a:extLst>
            </p:cNvPr>
            <p:cNvSpPr/>
            <p:nvPr/>
          </p:nvSpPr>
          <p:spPr>
            <a:xfrm>
              <a:off x="0" y="3429000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8E16B69-A97E-4AE6-BC8A-56EB29D84273}"/>
                </a:ext>
              </a:extLst>
            </p:cNvPr>
            <p:cNvSpPr/>
            <p:nvPr/>
          </p:nvSpPr>
          <p:spPr>
            <a:xfrm>
              <a:off x="0" y="5137668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0345CC1C-9F8C-46E7-8D46-AE7D8B0A08C7}"/>
                </a:ext>
              </a:extLst>
            </p:cNvPr>
            <p:cNvSpPr txBox="1"/>
            <p:nvPr/>
          </p:nvSpPr>
          <p:spPr>
            <a:xfrm>
              <a:off x="110220" y="157454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9D75367-253F-488F-AA9F-ACA0F0075FBC}"/>
                </a:ext>
              </a:extLst>
            </p:cNvPr>
            <p:cNvSpPr txBox="1"/>
            <p:nvPr/>
          </p:nvSpPr>
          <p:spPr>
            <a:xfrm>
              <a:off x="110220" y="189003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實驗原理</a:t>
              </a:r>
              <a:endPara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6ABAB877-D1C6-49C7-84F8-6CEABA76B909}"/>
                </a:ext>
              </a:extLst>
            </p:cNvPr>
            <p:cNvSpPr txBox="1"/>
            <p:nvPr/>
          </p:nvSpPr>
          <p:spPr>
            <a:xfrm>
              <a:off x="110220" y="3608031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實驗步驟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AB36D52-BB95-4F30-8A3B-EFF08AA12F50}"/>
                </a:ext>
              </a:extLst>
            </p:cNvPr>
            <p:cNvSpPr txBox="1"/>
            <p:nvPr/>
          </p:nvSpPr>
          <p:spPr>
            <a:xfrm>
              <a:off x="110220" y="533186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6DFCD19-CB31-4FE8-929C-24F76135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7E7E48-A6B4-4ADC-82ED-0C7E3C0E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3" name="矩形: 圓角 33">
            <a:extLst>
              <a:ext uri="{FF2B5EF4-FFF2-40B4-BE49-F238E27FC236}">
                <a16:creationId xmlns:a16="http://schemas.microsoft.com/office/drawing/2014/main" id="{8819E860-04DA-4D84-A74D-C069B2BB74DA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壓降影響因素</a:t>
            </a:r>
            <a:endParaRPr lang="zh-TW" altLang="en-US" sz="3100" dirty="0">
              <a:solidFill>
                <a:schemeClr val="tx1"/>
              </a:solidFill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445232A-F1FE-403B-B6CA-A733595058BC}"/>
              </a:ext>
            </a:extLst>
          </p:cNvPr>
          <p:cNvGrpSpPr/>
          <p:nvPr/>
        </p:nvGrpSpPr>
        <p:grpSpPr>
          <a:xfrm>
            <a:off x="4082505" y="157455"/>
            <a:ext cx="5551946" cy="1345896"/>
            <a:chOff x="3942733" y="807380"/>
            <a:chExt cx="2559897" cy="1374769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4D7A6AB3-9084-4C3A-B142-979BDC6CB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42733" y="807380"/>
              <a:ext cx="0" cy="133052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95D0F46B-F49C-4C71-8CD4-8AD25C58A9D0}"/>
                </a:ext>
              </a:extLst>
            </p:cNvPr>
            <p:cNvSpPr txBox="1"/>
            <p:nvPr/>
          </p:nvSpPr>
          <p:spPr>
            <a:xfrm>
              <a:off x="4030910" y="830319"/>
              <a:ext cx="2471720" cy="135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填充物之大小與形狀</a:t>
              </a:r>
              <a:endPara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填充床高度</a:t>
              </a:r>
              <a:endPara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塔的直徑與填充物直徑之比值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其它（如：填料之支撐物，引入液體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……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等）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5BCD583-E603-4B16-91C1-8EF2E56FD066}"/>
              </a:ext>
            </a:extLst>
          </p:cNvPr>
          <p:cNvSpPr txBox="1"/>
          <p:nvPr/>
        </p:nvSpPr>
        <p:spPr>
          <a:xfrm>
            <a:off x="2269747" y="2248180"/>
            <a:ext cx="443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壓力差與液體流量之關係：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8961756-B5B7-4297-B296-0EE04BF9A746}"/>
              </a:ext>
            </a:extLst>
          </p:cNvPr>
          <p:cNvSpPr txBox="1"/>
          <p:nvPr/>
        </p:nvSpPr>
        <p:spPr>
          <a:xfrm>
            <a:off x="1869086" y="1789688"/>
            <a:ext cx="179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引入液體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濕塔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箭號: 向上 4">
            <a:extLst>
              <a:ext uri="{FF2B5EF4-FFF2-40B4-BE49-F238E27FC236}">
                <a16:creationId xmlns:a16="http://schemas.microsoft.com/office/drawing/2014/main" id="{0E238DC4-9EA4-4D97-AEEE-2201B06A7B64}"/>
              </a:ext>
            </a:extLst>
          </p:cNvPr>
          <p:cNvSpPr/>
          <p:nvPr/>
        </p:nvSpPr>
        <p:spPr>
          <a:xfrm rot="5400000">
            <a:off x="3854125" y="1712133"/>
            <a:ext cx="321071" cy="572703"/>
          </a:xfrm>
          <a:prstGeom prst="upArrow">
            <a:avLst>
              <a:gd name="adj1" fmla="val 50000"/>
              <a:gd name="adj2" fmla="val 69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ED43EEC-1E57-41CC-91A4-570906C62C16}"/>
              </a:ext>
            </a:extLst>
          </p:cNvPr>
          <p:cNvSpPr txBox="1"/>
          <p:nvPr/>
        </p:nvSpPr>
        <p:spPr>
          <a:xfrm>
            <a:off x="4365982" y="1782845"/>
            <a:ext cx="250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摩擦阻力、黏滯力大</a:t>
            </a:r>
          </a:p>
        </p:txBody>
      </p:sp>
      <p:sp>
        <p:nvSpPr>
          <p:cNvPr id="80" name="箭號: 向上 12">
            <a:extLst>
              <a:ext uri="{FF2B5EF4-FFF2-40B4-BE49-F238E27FC236}">
                <a16:creationId xmlns:a16="http://schemas.microsoft.com/office/drawing/2014/main" id="{DCC18D33-1324-4FC5-81EF-E2F088646FD6}"/>
              </a:ext>
            </a:extLst>
          </p:cNvPr>
          <p:cNvSpPr/>
          <p:nvPr/>
        </p:nvSpPr>
        <p:spPr>
          <a:xfrm rot="5400000">
            <a:off x="6913297" y="1683079"/>
            <a:ext cx="321071" cy="572703"/>
          </a:xfrm>
          <a:prstGeom prst="upArrow">
            <a:avLst>
              <a:gd name="adj1" fmla="val 50000"/>
              <a:gd name="adj2" fmla="val 69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A727535-DC07-4336-A64A-B572B2495677}"/>
              </a:ext>
            </a:extLst>
          </p:cNvPr>
          <p:cNvSpPr txBox="1"/>
          <p:nvPr/>
        </p:nvSpPr>
        <p:spPr>
          <a:xfrm>
            <a:off x="7482162" y="1784711"/>
            <a:ext cx="128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壓降更大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956FC82-0E55-4A2C-B1F9-759D28309052}"/>
                  </a:ext>
                </a:extLst>
              </p:cNvPr>
              <p:cNvSpPr txBox="1"/>
              <p:nvPr/>
            </p:nvSpPr>
            <p:spPr>
              <a:xfrm>
                <a:off x="4819889" y="2617512"/>
                <a:ext cx="15938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32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TW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TW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956FC82-0E55-4A2C-B1F9-759D2830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89" y="2617512"/>
                <a:ext cx="159389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圖片 82">
            <a:extLst>
              <a:ext uri="{FF2B5EF4-FFF2-40B4-BE49-F238E27FC236}">
                <a16:creationId xmlns:a16="http://schemas.microsoft.com/office/drawing/2014/main" id="{AE7251DB-0103-43D1-A859-8FD8F3399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12" y="3010864"/>
            <a:ext cx="4331162" cy="2632272"/>
          </a:xfrm>
          <a:prstGeom prst="rect">
            <a:avLst/>
          </a:prstGeom>
          <a:ln>
            <a:noFill/>
          </a:ln>
        </p:spPr>
      </p:pic>
      <p:sp>
        <p:nvSpPr>
          <p:cNvPr id="85" name="框架 84">
            <a:extLst>
              <a:ext uri="{FF2B5EF4-FFF2-40B4-BE49-F238E27FC236}">
                <a16:creationId xmlns:a16="http://schemas.microsoft.com/office/drawing/2014/main" id="{B197BC54-F8B3-4680-9B1A-D602B80ABE3F}"/>
              </a:ext>
            </a:extLst>
          </p:cNvPr>
          <p:cNvSpPr/>
          <p:nvPr/>
        </p:nvSpPr>
        <p:spPr>
          <a:xfrm>
            <a:off x="2360815" y="4319480"/>
            <a:ext cx="256431" cy="227582"/>
          </a:xfrm>
          <a:prstGeom prst="frame">
            <a:avLst>
              <a:gd name="adj1" fmla="val 5398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6" name="框架 85">
            <a:extLst>
              <a:ext uri="{FF2B5EF4-FFF2-40B4-BE49-F238E27FC236}">
                <a16:creationId xmlns:a16="http://schemas.microsoft.com/office/drawing/2014/main" id="{07E5BB5C-5027-4B27-91D6-91800347129C}"/>
              </a:ext>
            </a:extLst>
          </p:cNvPr>
          <p:cNvSpPr/>
          <p:nvPr/>
        </p:nvSpPr>
        <p:spPr>
          <a:xfrm>
            <a:off x="2637130" y="3608031"/>
            <a:ext cx="280638" cy="206109"/>
          </a:xfrm>
          <a:prstGeom prst="frame">
            <a:avLst>
              <a:gd name="adj1" fmla="val 5398"/>
            </a:avLst>
          </a:prstGeom>
          <a:ln w="6350"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87" name="框架 86">
            <a:extLst>
              <a:ext uri="{FF2B5EF4-FFF2-40B4-BE49-F238E27FC236}">
                <a16:creationId xmlns:a16="http://schemas.microsoft.com/office/drawing/2014/main" id="{689E4174-5F49-4BF0-B815-4D9C7DBB90A4}"/>
              </a:ext>
            </a:extLst>
          </p:cNvPr>
          <p:cNvSpPr/>
          <p:nvPr/>
        </p:nvSpPr>
        <p:spPr>
          <a:xfrm>
            <a:off x="3851406" y="3292573"/>
            <a:ext cx="1337413" cy="154541"/>
          </a:xfrm>
          <a:prstGeom prst="frame">
            <a:avLst>
              <a:gd name="adj1" fmla="val 5398"/>
            </a:avLst>
          </a:prstGeom>
          <a:solidFill>
            <a:srgbClr val="FF0000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8" name="框架 87">
            <a:extLst>
              <a:ext uri="{FF2B5EF4-FFF2-40B4-BE49-F238E27FC236}">
                <a16:creationId xmlns:a16="http://schemas.microsoft.com/office/drawing/2014/main" id="{4D9D3085-0096-4B9E-9A34-A774E3354925}"/>
              </a:ext>
            </a:extLst>
          </p:cNvPr>
          <p:cNvSpPr/>
          <p:nvPr/>
        </p:nvSpPr>
        <p:spPr>
          <a:xfrm>
            <a:off x="3851406" y="3442457"/>
            <a:ext cx="1337413" cy="154540"/>
          </a:xfrm>
          <a:prstGeom prst="frame">
            <a:avLst>
              <a:gd name="adj1" fmla="val 5398"/>
            </a:avLst>
          </a:prstGeom>
          <a:solidFill>
            <a:srgbClr val="FF0000">
              <a:alpha val="8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D25C2F1-DBA6-478A-B8DC-F83F2A00741E}"/>
              </a:ext>
            </a:extLst>
          </p:cNvPr>
          <p:cNvSpPr txBox="1"/>
          <p:nvPr/>
        </p:nvSpPr>
        <p:spPr>
          <a:xfrm>
            <a:off x="5962882" y="3281693"/>
            <a:ext cx="4524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低氣體質量流率時，有無液體流過之壓降大致平行。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loading point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床中空隙部分逐漸被液體所佔，氣體阻力迅速增加。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flooding point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液體滯留量急劇增加，填料床頂部產生液層，氣體成為泡沫由液層穿出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此現象稱為滿溢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35" name="图片 4">
            <a:extLst>
              <a:ext uri="{FF2B5EF4-FFF2-40B4-BE49-F238E27FC236}">
                <a16:creationId xmlns:a16="http://schemas.microsoft.com/office/drawing/2014/main" id="{58C14A70-452B-40C2-8E12-05D4A2BBC2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1890032"/>
            <a:ext cx="984841" cy="1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7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5" grpId="0" animBg="1"/>
      <p:bldP spid="86" grpId="0" animBg="1"/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>
            <a:extLst>
              <a:ext uri="{FF2B5EF4-FFF2-40B4-BE49-F238E27FC236}">
                <a16:creationId xmlns:a16="http://schemas.microsoft.com/office/drawing/2014/main" id="{6CA85A97-8FD3-4C51-9E19-885DC6DC0DD4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0"/>
            <a:chExt cx="802432" cy="6863831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361AF506-4E72-4048-AD59-C3C81C21F89A}"/>
                </a:ext>
              </a:extLst>
            </p:cNvPr>
            <p:cNvGrpSpPr/>
            <p:nvPr/>
          </p:nvGrpSpPr>
          <p:grpSpPr>
            <a:xfrm rot="5400000">
              <a:off x="-2657359" y="3398209"/>
              <a:ext cx="6858000" cy="61581"/>
              <a:chOff x="2220220" y="3788229"/>
              <a:chExt cx="7677232" cy="0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24183B02-CB37-448B-9846-B1D3E7711507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8E369C7D-608A-4BD9-8420-B826B40B5011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CFB3768C-7BC7-4CAB-A58E-2BE59F7644A7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7040CEAA-4266-4188-A880-DCC7CD2F885D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498B8A6-6F60-4EAC-BBE1-9632211B9540}"/>
                </a:ext>
              </a:extLst>
            </p:cNvPr>
            <p:cNvSpPr/>
            <p:nvPr/>
          </p:nvSpPr>
          <p:spPr>
            <a:xfrm>
              <a:off x="0" y="0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E7DEB05-9FB0-4934-93E7-AE457AF65276}"/>
                </a:ext>
              </a:extLst>
            </p:cNvPr>
            <p:cNvSpPr/>
            <p:nvPr/>
          </p:nvSpPr>
          <p:spPr>
            <a:xfrm>
              <a:off x="-1" y="1714500"/>
              <a:ext cx="774441" cy="17261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1A31DEE-C221-4C27-87D1-FF6B0004514C}"/>
                </a:ext>
              </a:extLst>
            </p:cNvPr>
            <p:cNvSpPr/>
            <p:nvPr/>
          </p:nvSpPr>
          <p:spPr>
            <a:xfrm>
              <a:off x="0" y="3429000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E7EC78F-0461-4A9F-A915-4373EB8FADD5}"/>
                </a:ext>
              </a:extLst>
            </p:cNvPr>
            <p:cNvSpPr/>
            <p:nvPr/>
          </p:nvSpPr>
          <p:spPr>
            <a:xfrm>
              <a:off x="0" y="5137668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09BE447C-3BCF-4EC3-92A6-57758FF4C9D1}"/>
                </a:ext>
              </a:extLst>
            </p:cNvPr>
            <p:cNvSpPr txBox="1"/>
            <p:nvPr/>
          </p:nvSpPr>
          <p:spPr>
            <a:xfrm>
              <a:off x="110220" y="157454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D9A24AA5-1F38-469F-B678-3ED3341EAA05}"/>
                </a:ext>
              </a:extLst>
            </p:cNvPr>
            <p:cNvSpPr txBox="1"/>
            <p:nvPr/>
          </p:nvSpPr>
          <p:spPr>
            <a:xfrm>
              <a:off x="110220" y="189003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實驗原理</a:t>
              </a:r>
              <a:endPara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59DE323-D2D0-4D4A-9185-47BA17500A97}"/>
                </a:ext>
              </a:extLst>
            </p:cNvPr>
            <p:cNvSpPr txBox="1"/>
            <p:nvPr/>
          </p:nvSpPr>
          <p:spPr>
            <a:xfrm>
              <a:off x="110220" y="3608031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實驗步驟</a:t>
              </a: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1B1ACB11-5C2A-4308-8104-F4ABE21C949D}"/>
                </a:ext>
              </a:extLst>
            </p:cNvPr>
            <p:cNvSpPr txBox="1"/>
            <p:nvPr/>
          </p:nvSpPr>
          <p:spPr>
            <a:xfrm>
              <a:off x="110220" y="5331862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A29B530-ABCC-401D-A432-A57B00C4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E94898-CB66-4CED-96B5-44A425B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5" name="矩形: 圓角 33">
            <a:extLst>
              <a:ext uri="{FF2B5EF4-FFF2-40B4-BE49-F238E27FC236}">
                <a16:creationId xmlns:a16="http://schemas.microsoft.com/office/drawing/2014/main" id="{8819E860-04DA-4D84-A74D-C069B2BB74DA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壓力計算公式</a:t>
            </a:r>
            <a:endParaRPr lang="zh-TW" altLang="en-US" sz="3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42C0B35-E05C-4C67-A1B8-9E27EA0858DE}"/>
                  </a:ext>
                </a:extLst>
              </p:cNvPr>
              <p:cNvSpPr txBox="1"/>
              <p:nvPr/>
            </p:nvSpPr>
            <p:spPr>
              <a:xfrm>
                <a:off x="4715253" y="1439233"/>
                <a:ext cx="1386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TW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TW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42C0B35-E05C-4C67-A1B8-9E27EA08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53" y="1439233"/>
                <a:ext cx="138698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圖形 23">
            <a:extLst>
              <a:ext uri="{FF2B5EF4-FFF2-40B4-BE49-F238E27FC236}">
                <a16:creationId xmlns:a16="http://schemas.microsoft.com/office/drawing/2014/main" id="{AC345569-D415-46D5-9FFC-417BACCD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587" y="2095170"/>
            <a:ext cx="6051086" cy="785856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F43F952D-B249-42A3-805C-43C1183C3FE1}"/>
              </a:ext>
            </a:extLst>
          </p:cNvPr>
          <p:cNvSpPr/>
          <p:nvPr/>
        </p:nvSpPr>
        <p:spPr>
          <a:xfrm>
            <a:off x="2212582" y="1619408"/>
            <a:ext cx="1847108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i="1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Ergun</a:t>
            </a:r>
            <a:r>
              <a:rPr kumimoji="1" lang="en-US" altLang="zh-CN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equation</a:t>
            </a:r>
            <a:r>
              <a:rPr kumimoji="1" lang="en-US" altLang="zh-TW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:</a:t>
            </a:r>
            <a:endParaRPr kumimoji="1" lang="en-US" altLang="zh-CN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C3131B-BFA8-4EA8-853F-C9AB8C942C24}"/>
              </a:ext>
            </a:extLst>
          </p:cNvPr>
          <p:cNvSpPr txBox="1"/>
          <p:nvPr/>
        </p:nvSpPr>
        <p:spPr>
          <a:xfrm>
            <a:off x="1221756" y="1255005"/>
            <a:ext cx="217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乾塔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0DD6BC2-AAC5-42DB-A2B3-F10C592F546C}"/>
              </a:ext>
            </a:extLst>
          </p:cNvPr>
          <p:cNvSpPr/>
          <p:nvPr/>
        </p:nvSpPr>
        <p:spPr>
          <a:xfrm>
            <a:off x="4653222" y="2168170"/>
            <a:ext cx="154518" cy="2570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8FBE8C9-5D8B-4C8C-85DE-5762527C1E27}"/>
              </a:ext>
            </a:extLst>
          </p:cNvPr>
          <p:cNvSpPr/>
          <p:nvPr/>
        </p:nvSpPr>
        <p:spPr>
          <a:xfrm>
            <a:off x="4428855" y="2587879"/>
            <a:ext cx="133350" cy="2434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A971BAC-D7F0-4A9B-8167-4EE17E6FE280}"/>
              </a:ext>
            </a:extLst>
          </p:cNvPr>
          <p:cNvSpPr/>
          <p:nvPr/>
        </p:nvSpPr>
        <p:spPr>
          <a:xfrm>
            <a:off x="7371022" y="2168170"/>
            <a:ext cx="154518" cy="2570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8147033-B5CE-4ECD-9B2E-18A2C30DC14A}"/>
              </a:ext>
            </a:extLst>
          </p:cNvPr>
          <p:cNvSpPr/>
          <p:nvPr/>
        </p:nvSpPr>
        <p:spPr>
          <a:xfrm>
            <a:off x="7059869" y="2589547"/>
            <a:ext cx="154518" cy="2570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C026D79-D692-4646-8B36-915E83D787DB}"/>
              </a:ext>
            </a:extLst>
          </p:cNvPr>
          <p:cNvSpPr/>
          <p:nvPr/>
        </p:nvSpPr>
        <p:spPr>
          <a:xfrm>
            <a:off x="3796692" y="3187686"/>
            <a:ext cx="154518" cy="2570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B7C567CB-07E2-4478-B90D-A040D56C5007}"/>
              </a:ext>
            </a:extLst>
          </p:cNvPr>
          <p:cNvSpPr txBox="1"/>
          <p:nvPr/>
        </p:nvSpPr>
        <p:spPr>
          <a:xfrm>
            <a:off x="3940628" y="3046669"/>
            <a:ext cx="347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    孔隙率愈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，壓降愈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79E7F45-B13F-45CF-BFB1-B14E3CFD6FD3}"/>
              </a:ext>
            </a:extLst>
          </p:cNvPr>
          <p:cNvSpPr/>
          <p:nvPr/>
        </p:nvSpPr>
        <p:spPr>
          <a:xfrm>
            <a:off x="3324617" y="2528446"/>
            <a:ext cx="368089" cy="3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36693F0-231F-45F1-88D9-B3E434283A26}"/>
              </a:ext>
            </a:extLst>
          </p:cNvPr>
          <p:cNvSpPr/>
          <p:nvPr/>
        </p:nvSpPr>
        <p:spPr>
          <a:xfrm>
            <a:off x="5972086" y="2503180"/>
            <a:ext cx="368088" cy="374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4ABA143-C3DB-4B39-97BE-C2712CF3351D}"/>
              </a:ext>
            </a:extLst>
          </p:cNvPr>
          <p:cNvSpPr/>
          <p:nvPr/>
        </p:nvSpPr>
        <p:spPr>
          <a:xfrm>
            <a:off x="3612647" y="3508334"/>
            <a:ext cx="368089" cy="3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059F133-39C8-4DA2-AF56-2C58F72A7FAE}"/>
              </a:ext>
            </a:extLst>
          </p:cNvPr>
          <p:cNvSpPr txBox="1"/>
          <p:nvPr/>
        </p:nvSpPr>
        <p:spPr>
          <a:xfrm>
            <a:off x="3940628" y="3418518"/>
            <a:ext cx="347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：填充物直徑愈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，壓降愈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0E308CD-F22B-4CB1-9E34-E2F75CDB162F}"/>
              </a:ext>
            </a:extLst>
          </p:cNvPr>
          <p:cNvSpPr/>
          <p:nvPr/>
        </p:nvSpPr>
        <p:spPr>
          <a:xfrm>
            <a:off x="5019658" y="2340960"/>
            <a:ext cx="295859" cy="3244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218980E-0E3F-481C-8174-C80D6DE3349B}"/>
              </a:ext>
            </a:extLst>
          </p:cNvPr>
          <p:cNvSpPr/>
          <p:nvPr/>
        </p:nvSpPr>
        <p:spPr>
          <a:xfrm>
            <a:off x="7602125" y="2340960"/>
            <a:ext cx="295859" cy="3244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8EC5BD0-31E2-4E17-A2EF-BD6DC1CD3F8E}"/>
              </a:ext>
            </a:extLst>
          </p:cNvPr>
          <p:cNvSpPr/>
          <p:nvPr/>
        </p:nvSpPr>
        <p:spPr>
          <a:xfrm>
            <a:off x="7936574" y="2340960"/>
            <a:ext cx="295859" cy="3244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DB51C66-FDF7-43EF-8D10-7252F8B10C77}"/>
              </a:ext>
            </a:extLst>
          </p:cNvPr>
          <p:cNvSpPr/>
          <p:nvPr/>
        </p:nvSpPr>
        <p:spPr>
          <a:xfrm>
            <a:off x="3684877" y="3964850"/>
            <a:ext cx="295859" cy="3244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0A4BDC-6531-430D-933F-DBE21AFA8AF4}"/>
              </a:ext>
            </a:extLst>
          </p:cNvPr>
          <p:cNvSpPr txBox="1"/>
          <p:nvPr/>
        </p:nvSpPr>
        <p:spPr>
          <a:xfrm>
            <a:off x="3940628" y="3827625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   氣體流速愈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，壓降愈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6538A7D-2628-4746-8A2B-5C47401BA528}"/>
              </a:ext>
            </a:extLst>
          </p:cNvPr>
          <p:cNvSpPr txBox="1"/>
          <p:nvPr/>
        </p:nvSpPr>
        <p:spPr>
          <a:xfrm>
            <a:off x="1221755" y="4137767"/>
            <a:ext cx="217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濕塔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CB3A8F1F-A418-4FFC-8C7E-6457B2015839}"/>
                  </a:ext>
                </a:extLst>
              </p:cNvPr>
              <p:cNvSpPr txBox="1"/>
              <p:nvPr/>
            </p:nvSpPr>
            <p:spPr>
              <a:xfrm>
                <a:off x="4730481" y="4399377"/>
                <a:ext cx="13844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TW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TW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CB3A8F1F-A418-4FFC-8C7E-6457B2015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81" y="4399377"/>
                <a:ext cx="138448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>
            <a:extLst>
              <a:ext uri="{FF2B5EF4-FFF2-40B4-BE49-F238E27FC236}">
                <a16:creationId xmlns:a16="http://schemas.microsoft.com/office/drawing/2014/main" id="{D1A9F793-4E57-41EA-8EA7-ECBFEDD3F4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85" t="25001" r="57639" b="-3847"/>
          <a:stretch/>
        </p:blipFill>
        <p:spPr>
          <a:xfrm>
            <a:off x="3852348" y="5009666"/>
            <a:ext cx="2926337" cy="863164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DFFDBE66-5C91-4B13-9C25-9E15B614615B}"/>
              </a:ext>
            </a:extLst>
          </p:cNvPr>
          <p:cNvSpPr/>
          <p:nvPr/>
        </p:nvSpPr>
        <p:spPr>
          <a:xfrm>
            <a:off x="2757518" y="4654186"/>
            <a:ext cx="753732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i="1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Leva</a:t>
            </a:r>
            <a:r>
              <a:rPr kumimoji="1" lang="en-US" altLang="zh-TW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:</a:t>
            </a:r>
            <a:endParaRPr kumimoji="1" lang="en-US" altLang="zh-CN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3400080-E4BD-473C-AD43-60C6C45889BC}"/>
              </a:ext>
            </a:extLst>
          </p:cNvPr>
          <p:cNvSpPr/>
          <p:nvPr/>
        </p:nvSpPr>
        <p:spPr>
          <a:xfrm>
            <a:off x="5489178" y="5250605"/>
            <a:ext cx="99484" cy="1778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D9D99A3-D4EE-4216-8D55-4D2089FA8361}"/>
              </a:ext>
            </a:extLst>
          </p:cNvPr>
          <p:cNvSpPr/>
          <p:nvPr/>
        </p:nvSpPr>
        <p:spPr>
          <a:xfrm>
            <a:off x="3893551" y="6095068"/>
            <a:ext cx="99484" cy="1778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F5A62F04-6716-4416-B556-4ECFAC00714D}"/>
              </a:ext>
            </a:extLst>
          </p:cNvPr>
          <p:cNvSpPr txBox="1"/>
          <p:nvPr/>
        </p:nvSpPr>
        <p:spPr>
          <a:xfrm>
            <a:off x="3980735" y="5999302"/>
            <a:ext cx="484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   液體質量流量愈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，壓降愈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(kg/m</a:t>
            </a:r>
            <a:r>
              <a:rPr lang="en-US" altLang="zh-TW" sz="16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865EB69-ADE9-417D-92D0-DE4E62BB0C5A}"/>
              </a:ext>
            </a:extLst>
          </p:cNvPr>
          <p:cNvSpPr/>
          <p:nvPr/>
        </p:nvSpPr>
        <p:spPr>
          <a:xfrm>
            <a:off x="3890886" y="6370149"/>
            <a:ext cx="99484" cy="177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E8054AE3-2B89-4BFA-8D66-9D62C1D641B3}"/>
              </a:ext>
            </a:extLst>
          </p:cNvPr>
          <p:cNvSpPr/>
          <p:nvPr/>
        </p:nvSpPr>
        <p:spPr>
          <a:xfrm>
            <a:off x="4920173" y="5339504"/>
            <a:ext cx="196471" cy="2111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28C87DB-70BC-4C82-8797-F5B7DB071122}"/>
              </a:ext>
            </a:extLst>
          </p:cNvPr>
          <p:cNvSpPr/>
          <p:nvPr/>
        </p:nvSpPr>
        <p:spPr>
          <a:xfrm>
            <a:off x="5408744" y="5250604"/>
            <a:ext cx="99484" cy="177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03F1086-B291-4246-99FB-11C412B614F6}"/>
              </a:ext>
            </a:extLst>
          </p:cNvPr>
          <p:cNvSpPr txBox="1"/>
          <p:nvPr/>
        </p:nvSpPr>
        <p:spPr>
          <a:xfrm>
            <a:off x="3980734" y="6257278"/>
            <a:ext cx="484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   隨填充物改變之常數，其值見附錄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9" name="图片 4">
            <a:extLst>
              <a:ext uri="{FF2B5EF4-FFF2-40B4-BE49-F238E27FC236}">
                <a16:creationId xmlns:a16="http://schemas.microsoft.com/office/drawing/2014/main" id="{D412DF0D-31C3-4984-A3D8-93A3C4B21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1890032"/>
            <a:ext cx="984841" cy="1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68" grpId="0" animBg="1"/>
      <p:bldP spid="69" grpId="0" animBg="1"/>
      <p:bldP spid="70" grpId="0" animBg="1"/>
      <p:bldP spid="71" grpId="0" animBg="1"/>
      <p:bldP spid="83" grpId="0" animBg="1"/>
      <p:bldP spid="84" grpId="0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  <p:bldP spid="95" grpId="0"/>
      <p:bldP spid="97" grpId="0"/>
      <p:bldP spid="98" grpId="0" animBg="1"/>
      <p:bldP spid="99" grpId="0" animBg="1"/>
      <p:bldP spid="100" grpId="0"/>
      <p:bldP spid="101" grpId="0" animBg="1"/>
      <p:bldP spid="102" grpId="0" animBg="1"/>
      <p:bldP spid="103" grpId="0" animBg="1"/>
      <p:bldP spid="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84A2642-1E27-4E44-BB15-A2327BC88992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-28575"/>
            <a:chExt cx="802432" cy="6863831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32A32A33-29D7-4B0C-B922-7A6A402F34BA}"/>
                </a:ext>
              </a:extLst>
            </p:cNvPr>
            <p:cNvGrpSpPr/>
            <p:nvPr/>
          </p:nvGrpSpPr>
          <p:grpSpPr>
            <a:xfrm rot="5400000">
              <a:off x="-2657359" y="3369634"/>
              <a:ext cx="6858000" cy="61581"/>
              <a:chOff x="2220220" y="3788229"/>
              <a:chExt cx="7677232" cy="0"/>
            </a:xfrm>
          </p:grpSpPr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6336BB41-2FCC-4904-9E1B-1557C3D398B9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25083F51-27FC-49DF-9D2B-A690D49A9B5B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7CA4D79E-C3A2-4282-B114-F3B47298EA85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3F5E9F5-64D8-4DD6-815C-C26D55EC12E8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513594-D63B-4565-BE64-600F64B58C52}"/>
                </a:ext>
              </a:extLst>
            </p:cNvPr>
            <p:cNvSpPr/>
            <p:nvPr/>
          </p:nvSpPr>
          <p:spPr>
            <a:xfrm>
              <a:off x="0" y="-28575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9A0F45-9D65-4168-AAF9-BEEFCD2D1FFB}"/>
                </a:ext>
              </a:extLst>
            </p:cNvPr>
            <p:cNvSpPr/>
            <p:nvPr/>
          </p:nvSpPr>
          <p:spPr>
            <a:xfrm>
              <a:off x="-1" y="1685925"/>
              <a:ext cx="774441" cy="1726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289CD7C-3D4C-48A9-A8A7-92D32D9653A2}"/>
                </a:ext>
              </a:extLst>
            </p:cNvPr>
            <p:cNvSpPr/>
            <p:nvPr/>
          </p:nvSpPr>
          <p:spPr>
            <a:xfrm>
              <a:off x="0" y="3400425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3F3E902-64BC-4FB7-B14E-3B08C0048649}"/>
                </a:ext>
              </a:extLst>
            </p:cNvPr>
            <p:cNvSpPr/>
            <p:nvPr/>
          </p:nvSpPr>
          <p:spPr>
            <a:xfrm>
              <a:off x="0" y="5109093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60AC3932-2377-4BFF-86C8-DB870D50E3B2}"/>
                </a:ext>
              </a:extLst>
            </p:cNvPr>
            <p:cNvSpPr txBox="1"/>
            <p:nvPr/>
          </p:nvSpPr>
          <p:spPr>
            <a:xfrm>
              <a:off x="110220" y="128879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935D6597-B986-4B2D-8B2B-49AB54E3AF4D}"/>
                </a:ext>
              </a:extLst>
            </p:cNvPr>
            <p:cNvSpPr txBox="1"/>
            <p:nvPr/>
          </p:nvSpPr>
          <p:spPr>
            <a:xfrm>
              <a:off x="110220" y="186145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實驗原理</a:t>
              </a: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5E5C05A-3597-48C9-B9AC-2333F24F88A6}"/>
                </a:ext>
              </a:extLst>
            </p:cNvPr>
            <p:cNvSpPr txBox="1"/>
            <p:nvPr/>
          </p:nvSpPr>
          <p:spPr>
            <a:xfrm>
              <a:off x="110220" y="3579456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實驗步驟</a:t>
              </a: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D47B487-BD2B-4B2A-8253-15D593445433}"/>
                </a:ext>
              </a:extLst>
            </p:cNvPr>
            <p:cNvSpPr txBox="1"/>
            <p:nvPr/>
          </p:nvSpPr>
          <p:spPr>
            <a:xfrm>
              <a:off x="110220" y="530328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C1E67DC-5E47-40AE-9C6E-69743798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8/13</a:t>
            </a:r>
            <a:endParaRPr lang="zh-TW" altLang="en-US" dirty="0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355930F1-056D-4BCA-8DE4-D3090E03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59" y="1317526"/>
            <a:ext cx="4029470" cy="5038824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4ED53A5F-D73D-4D57-A990-C9F26EB47FCB}"/>
              </a:ext>
            </a:extLst>
          </p:cNvPr>
          <p:cNvSpPr/>
          <p:nvPr/>
        </p:nvSpPr>
        <p:spPr>
          <a:xfrm>
            <a:off x="3225620" y="5381034"/>
            <a:ext cx="368089" cy="3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3B1C88F-C3E7-45BE-AAE1-1DF9645AECDF}"/>
              </a:ext>
            </a:extLst>
          </p:cNvPr>
          <p:cNvSpPr txBox="1"/>
          <p:nvPr/>
        </p:nvSpPr>
        <p:spPr>
          <a:xfrm>
            <a:off x="6268428" y="1575087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：空氣流量計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(0 - 185 L/min 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C9C0ED6-3F0D-47AD-AD77-C39E4100F19D}"/>
              </a:ext>
            </a:extLst>
          </p:cNvPr>
          <p:cNvSpPr txBox="1"/>
          <p:nvPr/>
        </p:nvSpPr>
        <p:spPr>
          <a:xfrm>
            <a:off x="5776766" y="1566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B8399AD-2DE5-48A9-8121-5FABED9178AB}"/>
              </a:ext>
            </a:extLst>
          </p:cNvPr>
          <p:cNvSpPr/>
          <p:nvPr/>
        </p:nvSpPr>
        <p:spPr>
          <a:xfrm>
            <a:off x="3893736" y="5381034"/>
            <a:ext cx="368089" cy="366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B4277AC-0382-4144-8505-CDD829EBD8BC}"/>
              </a:ext>
            </a:extLst>
          </p:cNvPr>
          <p:cNvSpPr txBox="1"/>
          <p:nvPr/>
        </p:nvSpPr>
        <p:spPr>
          <a:xfrm>
            <a:off x="6282033" y="2186916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：溶質氣體流量計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(0 - 3.8 L/min of SO</a:t>
            </a:r>
            <a:r>
              <a:rPr lang="en-US" altLang="zh-TW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本實驗未使用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D211FDD-EA6B-45C8-9F0B-24EBE06607C6}"/>
              </a:ext>
            </a:extLst>
          </p:cNvPr>
          <p:cNvSpPr txBox="1"/>
          <p:nvPr/>
        </p:nvSpPr>
        <p:spPr>
          <a:xfrm>
            <a:off x="5769964" y="218168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EE8BFF9-2936-4943-A0A4-2689AA364E1C}"/>
              </a:ext>
            </a:extLst>
          </p:cNvPr>
          <p:cNvSpPr/>
          <p:nvPr/>
        </p:nvSpPr>
        <p:spPr>
          <a:xfrm>
            <a:off x="4412735" y="4354340"/>
            <a:ext cx="368089" cy="366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998677B-2E3C-4744-9C05-A07E9838FCDC}"/>
              </a:ext>
            </a:extLst>
          </p:cNvPr>
          <p:cNvSpPr txBox="1"/>
          <p:nvPr/>
        </p:nvSpPr>
        <p:spPr>
          <a:xfrm>
            <a:off x="6282033" y="312191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：水流量計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 – 5.0 L/min 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E10DCD2-16C3-4291-9545-4193F52592F2}"/>
              </a:ext>
            </a:extLst>
          </p:cNvPr>
          <p:cNvSpPr txBox="1"/>
          <p:nvPr/>
        </p:nvSpPr>
        <p:spPr>
          <a:xfrm>
            <a:off x="6268428" y="3836938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：壓差指示計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 – 420 mmHg 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D4D3B5E-3970-40CA-AFD0-A9C4F0E6BB61}"/>
              </a:ext>
            </a:extLst>
          </p:cNvPr>
          <p:cNvSpPr txBox="1"/>
          <p:nvPr/>
        </p:nvSpPr>
        <p:spPr>
          <a:xfrm>
            <a:off x="5763161" y="314468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5B5D8B4-F403-4A87-A806-D7A823F89414}"/>
              </a:ext>
            </a:extLst>
          </p:cNvPr>
          <p:cNvSpPr txBox="1"/>
          <p:nvPr/>
        </p:nvSpPr>
        <p:spPr>
          <a:xfrm>
            <a:off x="5776766" y="380542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3" name="圖片 92">
            <a:extLst>
              <a:ext uri="{FF2B5EF4-FFF2-40B4-BE49-F238E27FC236}">
                <a16:creationId xmlns:a16="http://schemas.microsoft.com/office/drawing/2014/main" id="{6FF52909-720D-4244-8F40-A6812DE1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229" y="4761029"/>
            <a:ext cx="5127556" cy="1082334"/>
          </a:xfrm>
          <a:prstGeom prst="rect">
            <a:avLst/>
          </a:prstGeom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528F37AA-07D2-453C-B483-78789BFC042A}"/>
              </a:ext>
            </a:extLst>
          </p:cNvPr>
          <p:cNvSpPr/>
          <p:nvPr/>
        </p:nvSpPr>
        <p:spPr>
          <a:xfrm>
            <a:off x="5716746" y="1566857"/>
            <a:ext cx="568171" cy="425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1A2FF0E-4841-4ADC-98EF-87C6A7D1CAA5}"/>
              </a:ext>
            </a:extLst>
          </p:cNvPr>
          <p:cNvSpPr/>
          <p:nvPr/>
        </p:nvSpPr>
        <p:spPr>
          <a:xfrm>
            <a:off x="5716746" y="2222162"/>
            <a:ext cx="551682" cy="366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8DE0AFE-B4D8-43BD-95A2-0ABED2301F65}"/>
              </a:ext>
            </a:extLst>
          </p:cNvPr>
          <p:cNvSpPr/>
          <p:nvPr/>
        </p:nvSpPr>
        <p:spPr>
          <a:xfrm>
            <a:off x="5742087" y="3149395"/>
            <a:ext cx="551682" cy="366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4A5A9B0-E7F8-4E17-A938-528634ED14F3}"/>
              </a:ext>
            </a:extLst>
          </p:cNvPr>
          <p:cNvSpPr/>
          <p:nvPr/>
        </p:nvSpPr>
        <p:spPr>
          <a:xfrm>
            <a:off x="5753558" y="3806743"/>
            <a:ext cx="551682" cy="36670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1671E0E-6746-4D00-AC16-583ED7D91F01}"/>
              </a:ext>
            </a:extLst>
          </p:cNvPr>
          <p:cNvSpPr/>
          <p:nvPr/>
        </p:nvSpPr>
        <p:spPr>
          <a:xfrm>
            <a:off x="4522477" y="2922924"/>
            <a:ext cx="368089" cy="36670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图片 4">
            <a:extLst>
              <a:ext uri="{FF2B5EF4-FFF2-40B4-BE49-F238E27FC236}">
                <a16:creationId xmlns:a16="http://schemas.microsoft.com/office/drawing/2014/main" id="{0DB2FDCE-9698-4A25-B684-E0F70EA63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3610343"/>
            <a:ext cx="984841" cy="1292575"/>
          </a:xfrm>
          <a:prstGeom prst="rect">
            <a:avLst/>
          </a:prstGeom>
        </p:spPr>
      </p:pic>
      <p:sp>
        <p:nvSpPr>
          <p:cNvPr id="39" name="矩形: 圓角 33">
            <a:extLst>
              <a:ext uri="{FF2B5EF4-FFF2-40B4-BE49-F238E27FC236}">
                <a16:creationId xmlns:a16="http://schemas.microsoft.com/office/drawing/2014/main" id="{08420162-22DB-45B4-BEB5-3C91EFFEB13D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00" dirty="0">
                <a:solidFill>
                  <a:schemeClr val="tx1"/>
                </a:solidFill>
              </a:rPr>
              <a:t>實驗裝置</a:t>
            </a:r>
          </a:p>
        </p:txBody>
      </p:sp>
    </p:spTree>
    <p:extLst>
      <p:ext uri="{BB962C8B-B14F-4D97-AF65-F5344CB8AC3E}">
        <p14:creationId xmlns:p14="http://schemas.microsoft.com/office/powerpoint/2010/main" val="267454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 animBg="1"/>
      <p:bldP spid="66" grpId="0"/>
      <p:bldP spid="69" grpId="0"/>
      <p:bldP spid="70" grpId="0" animBg="1"/>
      <p:bldP spid="89" grpId="0"/>
      <p:bldP spid="90" grpId="0"/>
      <p:bldP spid="91" grpId="0"/>
      <p:bldP spid="92" grpId="0"/>
      <p:bldP spid="94" grpId="0" animBg="1"/>
      <p:bldP spid="95" grpId="0" animBg="1"/>
      <p:bldP spid="96" grpId="0" animBg="1"/>
      <p:bldP spid="99" grpId="0" animBg="1"/>
      <p:bldP spid="1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87F20AFA-269F-4337-BD9E-EBA8A99AC61F}"/>
              </a:ext>
            </a:extLst>
          </p:cNvPr>
          <p:cNvGrpSpPr/>
          <p:nvPr/>
        </p:nvGrpSpPr>
        <p:grpSpPr>
          <a:xfrm>
            <a:off x="-1" y="0"/>
            <a:ext cx="802432" cy="6863831"/>
            <a:chOff x="-1" y="-28575"/>
            <a:chExt cx="802432" cy="6863831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3C506F0F-42C2-4EC5-947D-60D2FA00D681}"/>
                </a:ext>
              </a:extLst>
            </p:cNvPr>
            <p:cNvGrpSpPr/>
            <p:nvPr/>
          </p:nvGrpSpPr>
          <p:grpSpPr>
            <a:xfrm rot="5400000">
              <a:off x="-2657359" y="3369634"/>
              <a:ext cx="6858000" cy="61581"/>
              <a:chOff x="2220220" y="3788229"/>
              <a:chExt cx="7677232" cy="0"/>
            </a:xfrm>
          </p:grpSpPr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049FEEFF-D79C-43E5-88D6-0E1F7619F8B0}"/>
                  </a:ext>
                </a:extLst>
              </p:cNvPr>
              <p:cNvCxnSpPr/>
              <p:nvPr/>
            </p:nvCxnSpPr>
            <p:spPr>
              <a:xfrm>
                <a:off x="2220220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6A4DC779-EEAF-409B-A683-2DC681F57D39}"/>
                  </a:ext>
                </a:extLst>
              </p:cNvPr>
              <p:cNvCxnSpPr/>
              <p:nvPr/>
            </p:nvCxnSpPr>
            <p:spPr>
              <a:xfrm>
                <a:off x="4139528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0599CDCF-1D29-4994-AE9A-E3CFC1D3E357}"/>
                  </a:ext>
                </a:extLst>
              </p:cNvPr>
              <p:cNvCxnSpPr/>
              <p:nvPr/>
            </p:nvCxnSpPr>
            <p:spPr>
              <a:xfrm>
                <a:off x="6058836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7E421E53-B6CA-4534-B650-79EB07CC3837}"/>
                  </a:ext>
                </a:extLst>
              </p:cNvPr>
              <p:cNvCxnSpPr/>
              <p:nvPr/>
            </p:nvCxnSpPr>
            <p:spPr>
              <a:xfrm>
                <a:off x="7978144" y="3788229"/>
                <a:ext cx="1919308" cy="0"/>
              </a:xfrm>
              <a:prstGeom prst="line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B9B66CD-B808-439F-A7FA-A24C85D8BE1A}"/>
                </a:ext>
              </a:extLst>
            </p:cNvPr>
            <p:cNvSpPr/>
            <p:nvPr/>
          </p:nvSpPr>
          <p:spPr>
            <a:xfrm>
              <a:off x="0" y="-28575"/>
              <a:ext cx="774441" cy="1726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60796E8-D590-42BA-B197-BEBF96734533}"/>
                </a:ext>
              </a:extLst>
            </p:cNvPr>
            <p:cNvSpPr/>
            <p:nvPr/>
          </p:nvSpPr>
          <p:spPr>
            <a:xfrm>
              <a:off x="-1" y="1685925"/>
              <a:ext cx="774441" cy="1726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8B2785E-842E-4BC6-8C3B-8EB73DE55F9F}"/>
                </a:ext>
              </a:extLst>
            </p:cNvPr>
            <p:cNvSpPr/>
            <p:nvPr/>
          </p:nvSpPr>
          <p:spPr>
            <a:xfrm>
              <a:off x="0" y="3400425"/>
              <a:ext cx="774441" cy="17261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9F8BE1E-AF48-4083-BE7E-20AE0D805573}"/>
                </a:ext>
              </a:extLst>
            </p:cNvPr>
            <p:cNvSpPr/>
            <p:nvPr/>
          </p:nvSpPr>
          <p:spPr>
            <a:xfrm>
              <a:off x="0" y="5109093"/>
              <a:ext cx="774441" cy="1726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8AB1CA6-3D08-4226-ADB0-0FE193A3C2A4}"/>
                </a:ext>
              </a:extLst>
            </p:cNvPr>
            <p:cNvSpPr txBox="1"/>
            <p:nvPr/>
          </p:nvSpPr>
          <p:spPr>
            <a:xfrm>
              <a:off x="110220" y="128879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實驗目的</a:t>
              </a: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583F2E74-84CE-4D95-A5D2-450E461A0727}"/>
                </a:ext>
              </a:extLst>
            </p:cNvPr>
            <p:cNvSpPr txBox="1"/>
            <p:nvPr/>
          </p:nvSpPr>
          <p:spPr>
            <a:xfrm>
              <a:off x="110220" y="186145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實驗原理</a:t>
              </a: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D335511-CD4F-43A9-B2EC-5176E3C3DD69}"/>
                </a:ext>
              </a:extLst>
            </p:cNvPr>
            <p:cNvSpPr txBox="1"/>
            <p:nvPr/>
          </p:nvSpPr>
          <p:spPr>
            <a:xfrm>
              <a:off x="110220" y="3579456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/>
                <a:t>實驗步驟</a:t>
              </a: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D77C110D-B153-4A09-B5F2-24D6B2B1BD43}"/>
                </a:ext>
              </a:extLst>
            </p:cNvPr>
            <p:cNvSpPr txBox="1"/>
            <p:nvPr/>
          </p:nvSpPr>
          <p:spPr>
            <a:xfrm>
              <a:off x="110220" y="5303287"/>
              <a:ext cx="553998" cy="13995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數據處理</a:t>
              </a:r>
            </a:p>
          </p:txBody>
        </p:sp>
      </p:grp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9933BBE4-68E8-4302-B4BB-A0943110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/13</a:t>
            </a:r>
            <a:endParaRPr lang="zh-TW" altLang="en-US" dirty="0"/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F0C8D2DD-80F3-4174-95FB-81E7F5FB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5628-37D4-4C9E-B32A-F4892614033C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B479B945-99FF-47C3-8BAC-A780F216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17" y="245170"/>
            <a:ext cx="5113463" cy="6088908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B4F2ED3-B2B9-4A79-A212-869718CC2C8D}"/>
              </a:ext>
            </a:extLst>
          </p:cNvPr>
          <p:cNvCxnSpPr/>
          <p:nvPr/>
        </p:nvCxnSpPr>
        <p:spPr>
          <a:xfrm>
            <a:off x="4287066" y="1899363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501F843B-A90A-4125-A1C1-723CD71A9E37}"/>
              </a:ext>
            </a:extLst>
          </p:cNvPr>
          <p:cNvSpPr/>
          <p:nvPr/>
        </p:nvSpPr>
        <p:spPr>
          <a:xfrm>
            <a:off x="1802115" y="2331562"/>
            <a:ext cx="4969902" cy="64633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選擇操作塔依下表調整閥的開關</a:t>
            </a:r>
            <a:endParaRPr lang="en-US" altLang="zh-TW" dirty="0">
              <a:solidFill>
                <a:srgbClr val="000000"/>
              </a:solidFill>
              <a:latin typeface="標楷體6..."/>
            </a:endParaRPr>
          </a:p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並控制三向閥</a:t>
            </a:r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E00D41EF-7450-4352-A792-22A211CE3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4882"/>
              </p:ext>
            </p:extLst>
          </p:nvPr>
        </p:nvGraphicFramePr>
        <p:xfrm>
          <a:off x="1605815" y="3114839"/>
          <a:ext cx="5423633" cy="15414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55909">
                  <a:extLst>
                    <a:ext uri="{9D8B030D-6E8A-4147-A177-3AD203B41FA5}">
                      <a16:colId xmlns:a16="http://schemas.microsoft.com/office/drawing/2014/main" val="1555474466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3786600502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2898670357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2215843270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1273914828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3975048288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1387671011"/>
                    </a:ext>
                  </a:extLst>
                </a:gridCol>
              </a:tblGrid>
              <a:tr h="38535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V4</a:t>
                      </a:r>
                      <a:endParaRPr lang="en-US" altLang="zh-TW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432258"/>
                  </a:ext>
                </a:extLst>
              </a:tr>
              <a:tr h="38535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Column 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0476"/>
                  </a:ext>
                </a:extLst>
              </a:tr>
              <a:tr h="38535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Column 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18293"/>
                  </a:ext>
                </a:extLst>
              </a:tr>
              <a:tr h="38535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Column 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001788"/>
                  </a:ext>
                </a:extLst>
              </a:tr>
            </a:tbl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F5A7804F-8F35-4AC3-9783-A73B1B67721B}"/>
              </a:ext>
            </a:extLst>
          </p:cNvPr>
          <p:cNvSpPr/>
          <p:nvPr/>
        </p:nvSpPr>
        <p:spPr>
          <a:xfrm>
            <a:off x="1802104" y="5118378"/>
            <a:ext cx="4969889" cy="36933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將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DPI</a:t>
            </a:r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歸零或記錄起始值</a:t>
            </a:r>
            <a:r>
              <a:rPr lang="en-US" altLang="zh-TW" dirty="0">
                <a:solidFill>
                  <a:srgbClr val="000000"/>
                </a:solidFill>
                <a:latin typeface="標楷體6...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6..."/>
              </a:rPr>
              <a:t>已完成</a:t>
            </a:r>
            <a:r>
              <a:rPr lang="en-US" altLang="zh-TW" dirty="0">
                <a:solidFill>
                  <a:srgbClr val="000000"/>
                </a:solidFill>
                <a:latin typeface="標楷體6..."/>
              </a:rPr>
              <a:t>)</a:t>
            </a:r>
            <a:endParaRPr lang="zh-TW" altLang="en-US" dirty="0">
              <a:solidFill>
                <a:srgbClr val="000000"/>
              </a:solidFill>
              <a:latin typeface="標楷體6...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00DC47-0316-4913-AA66-E6247DD80534}"/>
              </a:ext>
            </a:extLst>
          </p:cNvPr>
          <p:cNvSpPr/>
          <p:nvPr/>
        </p:nvSpPr>
        <p:spPr>
          <a:xfrm>
            <a:off x="1800647" y="6006991"/>
            <a:ext cx="4969890" cy="64633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打開壓縮空氣總閥，並調節空氣壓力</a:t>
            </a:r>
            <a:endParaRPr lang="en-US" altLang="zh-TW" dirty="0">
              <a:solidFill>
                <a:srgbClr val="000000"/>
              </a:solidFill>
              <a:latin typeface="標楷體6..."/>
            </a:endParaRPr>
          </a:p>
          <a:p>
            <a:pPr algn="ctr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(0.5 - 1.5 bar</a:t>
            </a:r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之間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) 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已完成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49" name="图片 4">
            <a:extLst>
              <a:ext uri="{FF2B5EF4-FFF2-40B4-BE49-F238E27FC236}">
                <a16:creationId xmlns:a16="http://schemas.microsoft.com/office/drawing/2014/main" id="{F76FA47C-3D40-40DB-8DE0-01F59ABB6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321" b="31071"/>
          <a:stretch/>
        </p:blipFill>
        <p:spPr>
          <a:xfrm>
            <a:off x="620974" y="3610343"/>
            <a:ext cx="984841" cy="1292575"/>
          </a:xfrm>
          <a:prstGeom prst="rect">
            <a:avLst/>
          </a:prstGeom>
        </p:spPr>
      </p:pic>
      <p:sp>
        <p:nvSpPr>
          <p:cNvPr id="51" name="矩形: 圓角 33">
            <a:extLst>
              <a:ext uri="{FF2B5EF4-FFF2-40B4-BE49-F238E27FC236}">
                <a16:creationId xmlns:a16="http://schemas.microsoft.com/office/drawing/2014/main" id="{368DD386-488B-4C37-BFF6-A201FD02C947}"/>
              </a:ext>
            </a:extLst>
          </p:cNvPr>
          <p:cNvSpPr/>
          <p:nvPr/>
        </p:nvSpPr>
        <p:spPr>
          <a:xfrm>
            <a:off x="1221755" y="316130"/>
            <a:ext cx="2635349" cy="8594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00" dirty="0">
                <a:solidFill>
                  <a:schemeClr val="tx1"/>
                </a:solidFill>
              </a:rPr>
              <a:t>實驗步驟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9E6EA6-EA0F-4CAD-8548-F6A69E9809D4}"/>
              </a:ext>
            </a:extLst>
          </p:cNvPr>
          <p:cNvSpPr txBox="1"/>
          <p:nvPr/>
        </p:nvSpPr>
        <p:spPr>
          <a:xfrm>
            <a:off x="1802104" y="1389340"/>
            <a:ext cx="4969902" cy="37946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標楷體6..."/>
              </a:rPr>
              <a:t>將水注入連通管系統</a:t>
            </a:r>
            <a:r>
              <a:rPr lang="en-US" altLang="zh-TW" dirty="0">
                <a:solidFill>
                  <a:srgbClr val="000000"/>
                </a:solidFill>
                <a:latin typeface="標楷體6...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6..."/>
              </a:rPr>
              <a:t>已完成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F638503-451E-450A-ACA5-ADE24F94C7AA}"/>
              </a:ext>
            </a:extLst>
          </p:cNvPr>
          <p:cNvCxnSpPr/>
          <p:nvPr/>
        </p:nvCxnSpPr>
        <p:spPr>
          <a:xfrm>
            <a:off x="4287066" y="4728260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2969334-CFCD-49A8-AC2E-668ADC430C0C}"/>
              </a:ext>
            </a:extLst>
          </p:cNvPr>
          <p:cNvCxnSpPr/>
          <p:nvPr/>
        </p:nvCxnSpPr>
        <p:spPr>
          <a:xfrm>
            <a:off x="4287066" y="5552901"/>
            <a:ext cx="0" cy="3493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5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37562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ˊˇ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</TotalTime>
  <Words>1004</Words>
  <Application>Microsoft Office PowerPoint</Application>
  <PresentationFormat>寬螢幕</PresentationFormat>
  <Paragraphs>197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BiauKai</vt:lpstr>
      <vt:lpstr>新細明體</vt:lpstr>
      <vt:lpstr>標楷體</vt:lpstr>
      <vt:lpstr>標楷體6...</vt:lpstr>
      <vt:lpstr>Arial</vt:lpstr>
      <vt:lpstr>Calibri</vt:lpstr>
      <vt:lpstr>Cambria Math</vt:lpstr>
      <vt:lpstr>Times New Roman</vt:lpstr>
      <vt:lpstr>Office Theme</vt:lpstr>
      <vt:lpstr>實驗三　填充床之壓力降落 2020.12.24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實驗八　液位控制 2020.11.12</dc:title>
  <dc:creator>yu</dc:creator>
  <cp:lastModifiedBy>法熏 陳</cp:lastModifiedBy>
  <cp:revision>84</cp:revision>
  <dcterms:created xsi:type="dcterms:W3CDTF">2020-11-05T05:46:11Z</dcterms:created>
  <dcterms:modified xsi:type="dcterms:W3CDTF">2020-12-23T12:22:07Z</dcterms:modified>
</cp:coreProperties>
</file>